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8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47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72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</p:sldIdLst>
  <p:sldSz cy="5143500" cx="9144000"/>
  <p:notesSz cx="6858000" cy="9144000"/>
  <p:embeddedFontLst>
    <p:embeddedFont>
      <p:font typeface="Montserrat SemiBold"/>
      <p:regular r:id="rId55"/>
      <p:bold r:id="rId56"/>
      <p:italic r:id="rId57"/>
      <p:boldItalic r:id="rId58"/>
    </p:embeddedFont>
    <p:embeddedFont>
      <p:font typeface="Montserrat"/>
      <p:regular r:id="rId59"/>
      <p:bold r:id="rId60"/>
      <p:italic r:id="rId61"/>
      <p:boldItalic r:id="rId62"/>
    </p:embeddedFont>
    <p:embeddedFont>
      <p:font typeface="Cabin"/>
      <p:regular r:id="rId63"/>
      <p:bold r:id="rId64"/>
      <p:italic r:id="rId65"/>
      <p:boldItalic r:id="rId66"/>
    </p:embeddedFont>
    <p:embeddedFont>
      <p:font typeface="Lato"/>
      <p:regular r:id="rId67"/>
      <p:bold r:id="rId68"/>
      <p:italic r:id="rId69"/>
      <p:boldItalic r:id="rId70"/>
    </p:embeddedFont>
    <p:embeddedFont>
      <p:font typeface="Assistant"/>
      <p:regular r:id="rId71"/>
      <p:bold r:id="rId72"/>
    </p:embeddedFont>
    <p:embeddedFont>
      <p:font typeface="Montserrat Medium"/>
      <p:regular r:id="rId73"/>
      <p:bold r:id="rId74"/>
      <p:italic r:id="rId75"/>
      <p:boldItalic r:id="rId76"/>
    </p:embeddedFont>
    <p:embeddedFont>
      <p:font typeface="Work Sans"/>
      <p:regular r:id="rId77"/>
      <p:bold r:id="rId78"/>
      <p:italic r:id="rId79"/>
      <p:boldItalic r:id="rId80"/>
    </p:embeddedFont>
    <p:embeddedFont>
      <p:font typeface="Montserrat ExtraBold"/>
      <p:bold r:id="rId81"/>
      <p:boldItalic r:id="rId8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83" roundtripDataSignature="AMtx7mglGpuceaz8dbpONEDO2nxrVOwRy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A52DACBC-06B0-493B-A6C6-9DDAF79C9387}">
  <a:tblStyle styleId="{A52DACBC-06B0-493B-A6C6-9DDAF79C9387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18062A2B-7DBC-43B8-8F53-A259550D74F0}" styleName="Table_1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4FCFF"/>
          </a:solidFill>
        </a:fill>
      </a:tcStyle>
    </a:wholeTbl>
    <a:band1H>
      <a:tcTxStyle/>
      <a:tcStyle>
        <a:fill>
          <a:solidFill>
            <a:srgbClr val="E9F8FE"/>
          </a:solidFill>
        </a:fill>
      </a:tcStyle>
    </a:band1H>
    <a:band2H>
      <a:tcTxStyle/>
    </a:band2H>
    <a:band1V>
      <a:tcTxStyle/>
      <a:tcStyle>
        <a:fill>
          <a:solidFill>
            <a:srgbClr val="E9F8FE"/>
          </a:solidFill>
        </a:fill>
      </a:tcStyle>
    </a:band1V>
    <a:band2V>
      <a:tcTxStyle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83" Type="http://customschemas.google.com/relationships/presentationmetadata" Target="metadata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80" Type="http://schemas.openxmlformats.org/officeDocument/2006/relationships/font" Target="fonts/WorkSans-boldItalic.fntdata"/><Relationship Id="rId82" Type="http://schemas.openxmlformats.org/officeDocument/2006/relationships/font" Target="fonts/MontserratExtraBold-boldItalic.fntdata"/><Relationship Id="rId81" Type="http://schemas.openxmlformats.org/officeDocument/2006/relationships/font" Target="fonts/MontserratExtraBold-bold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font" Target="fonts/MontserratMedium-regular.fntdata"/><Relationship Id="rId72" Type="http://schemas.openxmlformats.org/officeDocument/2006/relationships/font" Target="fonts/Assistant-bold.fntdata"/><Relationship Id="rId31" Type="http://schemas.openxmlformats.org/officeDocument/2006/relationships/slide" Target="slides/slide25.xml"/><Relationship Id="rId75" Type="http://schemas.openxmlformats.org/officeDocument/2006/relationships/font" Target="fonts/MontserratMedium-italic.fntdata"/><Relationship Id="rId30" Type="http://schemas.openxmlformats.org/officeDocument/2006/relationships/slide" Target="slides/slide24.xml"/><Relationship Id="rId74" Type="http://schemas.openxmlformats.org/officeDocument/2006/relationships/font" Target="fonts/MontserratMedium-bold.fntdata"/><Relationship Id="rId33" Type="http://schemas.openxmlformats.org/officeDocument/2006/relationships/slide" Target="slides/slide27.xml"/><Relationship Id="rId77" Type="http://schemas.openxmlformats.org/officeDocument/2006/relationships/font" Target="fonts/WorkSans-regular.fntdata"/><Relationship Id="rId32" Type="http://schemas.openxmlformats.org/officeDocument/2006/relationships/slide" Target="slides/slide26.xml"/><Relationship Id="rId76" Type="http://schemas.openxmlformats.org/officeDocument/2006/relationships/font" Target="fonts/MontserratMedium-boldItalic.fntdata"/><Relationship Id="rId35" Type="http://schemas.openxmlformats.org/officeDocument/2006/relationships/slide" Target="slides/slide29.xml"/><Relationship Id="rId79" Type="http://schemas.openxmlformats.org/officeDocument/2006/relationships/font" Target="fonts/WorkSans-italic.fntdata"/><Relationship Id="rId34" Type="http://schemas.openxmlformats.org/officeDocument/2006/relationships/slide" Target="slides/slide28.xml"/><Relationship Id="rId78" Type="http://schemas.openxmlformats.org/officeDocument/2006/relationships/font" Target="fonts/WorkSans-bold.fntdata"/><Relationship Id="rId71" Type="http://schemas.openxmlformats.org/officeDocument/2006/relationships/font" Target="fonts/Assistant-regular.fntdata"/><Relationship Id="rId70" Type="http://schemas.openxmlformats.org/officeDocument/2006/relationships/font" Target="fonts/Lato-boldItalic.fntdata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font" Target="fonts/Montserrat-boldItalic.fntdata"/><Relationship Id="rId61" Type="http://schemas.openxmlformats.org/officeDocument/2006/relationships/font" Target="fonts/Montserrat-italic.fntdata"/><Relationship Id="rId20" Type="http://schemas.openxmlformats.org/officeDocument/2006/relationships/slide" Target="slides/slide14.xml"/><Relationship Id="rId64" Type="http://schemas.openxmlformats.org/officeDocument/2006/relationships/font" Target="fonts/Cabin-bold.fntdata"/><Relationship Id="rId63" Type="http://schemas.openxmlformats.org/officeDocument/2006/relationships/font" Target="fonts/Cabin-regular.fntdata"/><Relationship Id="rId22" Type="http://schemas.openxmlformats.org/officeDocument/2006/relationships/slide" Target="slides/slide16.xml"/><Relationship Id="rId66" Type="http://schemas.openxmlformats.org/officeDocument/2006/relationships/font" Target="fonts/Cabin-boldItalic.fntdata"/><Relationship Id="rId21" Type="http://schemas.openxmlformats.org/officeDocument/2006/relationships/slide" Target="slides/slide15.xml"/><Relationship Id="rId65" Type="http://schemas.openxmlformats.org/officeDocument/2006/relationships/font" Target="fonts/Cabin-italic.fntdata"/><Relationship Id="rId24" Type="http://schemas.openxmlformats.org/officeDocument/2006/relationships/slide" Target="slides/slide18.xml"/><Relationship Id="rId68" Type="http://schemas.openxmlformats.org/officeDocument/2006/relationships/font" Target="fonts/Lato-bold.fntdata"/><Relationship Id="rId23" Type="http://schemas.openxmlformats.org/officeDocument/2006/relationships/slide" Target="slides/slide17.xml"/><Relationship Id="rId67" Type="http://schemas.openxmlformats.org/officeDocument/2006/relationships/font" Target="fonts/Lato-regular.fntdata"/><Relationship Id="rId60" Type="http://schemas.openxmlformats.org/officeDocument/2006/relationships/font" Target="fonts/Montserrat-bold.fntdata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font" Target="fonts/Lato-italic.fntdata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font" Target="fonts/MontserratSemiBold-regular.fntdata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font" Target="fonts/MontserratSemiBold-italic.fntdata"/><Relationship Id="rId12" Type="http://schemas.openxmlformats.org/officeDocument/2006/relationships/slide" Target="slides/slide6.xml"/><Relationship Id="rId56" Type="http://schemas.openxmlformats.org/officeDocument/2006/relationships/font" Target="fonts/MontserratSemiBold-bold.fntdata"/><Relationship Id="rId15" Type="http://schemas.openxmlformats.org/officeDocument/2006/relationships/slide" Target="slides/slide9.xml"/><Relationship Id="rId59" Type="http://schemas.openxmlformats.org/officeDocument/2006/relationships/font" Target="fonts/Montserrat-regular.fntdata"/><Relationship Id="rId14" Type="http://schemas.openxmlformats.org/officeDocument/2006/relationships/slide" Target="slides/slide8.xml"/><Relationship Id="rId58" Type="http://schemas.openxmlformats.org/officeDocument/2006/relationships/font" Target="fonts/MontserratSemiBold-boldItalic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79" name="Google Shape;1079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9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Google Shape;1200;p7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01" name="Google Shape;1201;p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1" name="Shape 1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2" name="Google Shape;1212;p7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13" name="Google Shape;1213;p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7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26" name="Google Shape;1226;p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6" name="Shape 1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7" name="Google Shape;1237;p7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38" name="Google Shape;1238;p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0" name="Shape 1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1" name="Google Shape;1251;p7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52" name="Google Shape;1252;p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2" name="Shape 1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3" name="Google Shape;1263;p7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64" name="Google Shape;1264;p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5" name="Shape 1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6" name="Google Shape;1276;p7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77" name="Google Shape;1277;p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8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p7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90" name="Google Shape;1290;p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5" name="Shape 1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6" name="Google Shape;1306;p8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07" name="Google Shape;1307;p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2" name="Shape 1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3" name="Google Shape;1323;p8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24" name="Google Shape;1324;p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91" name="Google Shape;1091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8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36" name="Google Shape;1336;p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7" name="Shape 1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8" name="Google Shape;1348;p8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49" name="Google Shape;1349;p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0" name="Shape 1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" name="Google Shape;1361;p8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62" name="Google Shape;1362;p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2" name="Shape 1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3" name="Google Shape;1373;p8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74" name="Google Shape;1374;p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7" name="Shape 1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8" name="Google Shape;1388;p8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89" name="Google Shape;1389;p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2" name="Shape 1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3" name="Google Shape;1403;p8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04" name="Google Shape;1404;p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7" name="Shape 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8" name="Google Shape;1418;p8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19" name="Google Shape;1419;p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2" name="Shape 1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" name="Google Shape;1433;p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4" name="Google Shape;1434;p89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1" name="Shape 1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2" name="Google Shape;1442;p9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43" name="Google Shape;1443;p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3" name="Shape 1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" name="Google Shape;1454;p9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55" name="Google Shape;1455;p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2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04" name="Google Shape;1104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8" name="Shape 1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9" name="Google Shape;1469;p9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70" name="Google Shape;1470;p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2" name="Shape 1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3" name="Google Shape;1483;p9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84" name="Google Shape;1484;p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7" name="Shape 1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8" name="Google Shape;1498;p9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99" name="Google Shape;1499;p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4" name="Shape 1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" name="Google Shape;1515;p9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16" name="Google Shape;1516;p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1" name="Shape 1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2" name="Google Shape;1532;p9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33" name="Google Shape;1533;p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3" name="Shape 1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4" name="Google Shape;1544;p9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45" name="Google Shape;1545;p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7" name="Shape 1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8" name="Google Shape;1558;p9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59" name="Google Shape;1559;p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1" name="Shape 1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2" name="Google Shape;1572;p9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73" name="Google Shape;1573;p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3" name="Shape 1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4" name="Google Shape;1584;p10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85" name="Google Shape;1585;p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6" name="Shape 1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" name="Google Shape;1597;p10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98" name="Google Shape;1598;p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4" name="Shape 1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5" name="Google Shape;1115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16" name="Google Shape;1116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8" name="Shape 1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9" name="Google Shape;1609;p10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10" name="Google Shape;1610;p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2" name="Shape 1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3" name="Google Shape;1623;p10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24" name="Google Shape;1624;p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4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p10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36" name="Google Shape;1636;p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7" name="Shape 1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" name="Google Shape;1648;p10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49" name="Google Shape;1649;p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1" name="Shape 1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2" name="Google Shape;1662;p10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63" name="Google Shape;1663;p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5" name="Shape 1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6" name="Google Shape;1676;p10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77" name="Google Shape;1677;p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9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p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1" name="Google Shape;1691;p108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5" name="Shape 1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6" name="Google Shape;1696;p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7" name="Google Shape;1697;p109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2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04" name="Google Shape;1704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7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Google Shape;1128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29" name="Google Shape;1129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0" name="Shape 1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1" name="Google Shape;1141;p6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42" name="Google Shape;1142;p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2" name="Shape 1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3" name="Google Shape;1153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54" name="Google Shape;1154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5" name="Shape 1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6" name="Google Shape;1166;p7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67" name="Google Shape;1167;p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2" name="Shape 1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3" name="Google Shape;1183;p7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84" name="Google Shape;1184;p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bit.ly/3A1uf1Q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9"/>
          <p:cNvSpPr txBox="1"/>
          <p:nvPr>
            <p:ph type="ctrTitle"/>
          </p:nvPr>
        </p:nvSpPr>
        <p:spPr>
          <a:xfrm>
            <a:off x="715176" y="1276275"/>
            <a:ext cx="4496100" cy="1939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0" name="Google Shape;10;p9"/>
          <p:cNvSpPr txBox="1"/>
          <p:nvPr>
            <p:ph idx="1" type="subTitle"/>
          </p:nvPr>
        </p:nvSpPr>
        <p:spPr>
          <a:xfrm>
            <a:off x="715100" y="3328875"/>
            <a:ext cx="4496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1" name="Google Shape;11;p9"/>
          <p:cNvSpPr/>
          <p:nvPr/>
        </p:nvSpPr>
        <p:spPr>
          <a:xfrm>
            <a:off x="-514650" y="4419987"/>
            <a:ext cx="1901041" cy="488051"/>
          </a:xfrm>
          <a:custGeom>
            <a:rect b="b" l="l" r="r" t="t"/>
            <a:pathLst>
              <a:path extrusionOk="0" h="768585" w="2993765">
                <a:moveTo>
                  <a:pt x="2870296" y="257166"/>
                </a:moveTo>
                <a:lnTo>
                  <a:pt x="1714690" y="257166"/>
                </a:lnTo>
                <a:cubicBezTo>
                  <a:pt x="1643658" y="257166"/>
                  <a:pt x="1586138" y="314748"/>
                  <a:pt x="1586138" y="385718"/>
                </a:cubicBezTo>
                <a:cubicBezTo>
                  <a:pt x="1586138" y="456689"/>
                  <a:pt x="1643720" y="514271"/>
                  <a:pt x="1714690" y="514271"/>
                </a:cubicBezTo>
                <a:lnTo>
                  <a:pt x="2011649" y="514271"/>
                </a:lnTo>
                <a:cubicBezTo>
                  <a:pt x="2082681" y="514271"/>
                  <a:pt x="2140201" y="571853"/>
                  <a:pt x="2140201" y="642823"/>
                </a:cubicBezTo>
                <a:lnTo>
                  <a:pt x="2140201" y="642823"/>
                </a:lnTo>
                <a:cubicBezTo>
                  <a:pt x="2140201" y="713855"/>
                  <a:pt x="2082619" y="771375"/>
                  <a:pt x="2011649" y="771375"/>
                </a:cubicBezTo>
                <a:lnTo>
                  <a:pt x="0" y="771375"/>
                </a:lnTo>
                <a:lnTo>
                  <a:pt x="0" y="0"/>
                </a:lnTo>
                <a:lnTo>
                  <a:pt x="2870296" y="0"/>
                </a:lnTo>
                <a:cubicBezTo>
                  <a:pt x="2941328" y="0"/>
                  <a:pt x="2998848" y="57582"/>
                  <a:pt x="2998848" y="128552"/>
                </a:cubicBezTo>
                <a:cubicBezTo>
                  <a:pt x="2998848" y="199522"/>
                  <a:pt x="2941266" y="257104"/>
                  <a:pt x="2870296" y="25710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" name="Google Shape;12;p9"/>
          <p:cNvGrpSpPr/>
          <p:nvPr/>
        </p:nvGrpSpPr>
        <p:grpSpPr>
          <a:xfrm>
            <a:off x="-419328" y="335939"/>
            <a:ext cx="9327661" cy="4572549"/>
            <a:chOff x="-419328" y="335939"/>
            <a:chExt cx="9327661" cy="4572549"/>
          </a:xfrm>
        </p:grpSpPr>
        <p:grpSp>
          <p:nvGrpSpPr>
            <p:cNvPr id="13" name="Google Shape;13;p9"/>
            <p:cNvGrpSpPr/>
            <p:nvPr/>
          </p:nvGrpSpPr>
          <p:grpSpPr>
            <a:xfrm>
              <a:off x="8130884" y="420564"/>
              <a:ext cx="777449" cy="404251"/>
              <a:chOff x="-794166" y="-3748111"/>
              <a:chExt cx="777449" cy="404251"/>
            </a:xfrm>
          </p:grpSpPr>
          <p:sp>
            <p:nvSpPr>
              <p:cNvPr id="14" name="Google Shape;14;p9"/>
              <p:cNvSpPr/>
              <p:nvPr/>
            </p:nvSpPr>
            <p:spPr>
              <a:xfrm>
                <a:off x="-794166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" name="Google Shape;15;p9"/>
              <p:cNvSpPr/>
              <p:nvPr/>
            </p:nvSpPr>
            <p:spPr>
              <a:xfrm>
                <a:off x="-607536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" name="Google Shape;16;p9"/>
              <p:cNvSpPr/>
              <p:nvPr/>
            </p:nvSpPr>
            <p:spPr>
              <a:xfrm>
                <a:off x="-420906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" name="Google Shape;17;p9"/>
              <p:cNvSpPr/>
              <p:nvPr/>
            </p:nvSpPr>
            <p:spPr>
              <a:xfrm>
                <a:off x="-234338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" name="Google Shape;18;p9"/>
              <p:cNvSpPr/>
              <p:nvPr/>
            </p:nvSpPr>
            <p:spPr>
              <a:xfrm>
                <a:off x="-47708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" name="Google Shape;19;p9"/>
              <p:cNvSpPr/>
              <p:nvPr/>
            </p:nvSpPr>
            <p:spPr>
              <a:xfrm>
                <a:off x="-794166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" name="Google Shape;20;p9"/>
              <p:cNvSpPr/>
              <p:nvPr/>
            </p:nvSpPr>
            <p:spPr>
              <a:xfrm>
                <a:off x="-607536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" name="Google Shape;21;p9"/>
              <p:cNvSpPr/>
              <p:nvPr/>
            </p:nvSpPr>
            <p:spPr>
              <a:xfrm>
                <a:off x="-420906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" name="Google Shape;22;p9"/>
              <p:cNvSpPr/>
              <p:nvPr/>
            </p:nvSpPr>
            <p:spPr>
              <a:xfrm>
                <a:off x="-234338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" name="Google Shape;23;p9"/>
              <p:cNvSpPr/>
              <p:nvPr/>
            </p:nvSpPr>
            <p:spPr>
              <a:xfrm>
                <a:off x="-47708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" name="Google Shape;24;p9"/>
              <p:cNvSpPr/>
              <p:nvPr/>
            </p:nvSpPr>
            <p:spPr>
              <a:xfrm>
                <a:off x="-794166" y="-374811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" name="Google Shape;25;p9"/>
              <p:cNvSpPr/>
              <p:nvPr/>
            </p:nvSpPr>
            <p:spPr>
              <a:xfrm>
                <a:off x="-607536" y="-3748049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35454" y="17727"/>
                    </a:moveTo>
                    <a:cubicBezTo>
                      <a:pt x="35454" y="27517"/>
                      <a:pt x="27517" y="35454"/>
                      <a:pt x="17727" y="35454"/>
                    </a:cubicBezTo>
                    <a:cubicBezTo>
                      <a:pt x="7937" y="35454"/>
                      <a:pt x="0" y="27517"/>
                      <a:pt x="0" y="17727"/>
                    </a:cubicBezTo>
                    <a:cubicBezTo>
                      <a:pt x="0" y="7937"/>
                      <a:pt x="7937" y="0"/>
                      <a:pt x="17727" y="0"/>
                    </a:cubicBezTo>
                    <a:cubicBezTo>
                      <a:pt x="27517" y="0"/>
                      <a:pt x="35454" y="7937"/>
                      <a:pt x="35454" y="1772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" name="Google Shape;26;p9"/>
              <p:cNvSpPr/>
              <p:nvPr/>
            </p:nvSpPr>
            <p:spPr>
              <a:xfrm>
                <a:off x="-420906" y="-3748049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35454" y="17727"/>
                    </a:moveTo>
                    <a:cubicBezTo>
                      <a:pt x="35454" y="27517"/>
                      <a:pt x="27517" y="35454"/>
                      <a:pt x="17727" y="35454"/>
                    </a:cubicBezTo>
                    <a:cubicBezTo>
                      <a:pt x="7937" y="35454"/>
                      <a:pt x="0" y="27517"/>
                      <a:pt x="0" y="17727"/>
                    </a:cubicBezTo>
                    <a:cubicBezTo>
                      <a:pt x="0" y="7937"/>
                      <a:pt x="7937" y="0"/>
                      <a:pt x="17727" y="0"/>
                    </a:cubicBezTo>
                    <a:cubicBezTo>
                      <a:pt x="27517" y="0"/>
                      <a:pt x="35454" y="7937"/>
                      <a:pt x="35454" y="1772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" name="Google Shape;27;p9"/>
              <p:cNvSpPr/>
              <p:nvPr/>
            </p:nvSpPr>
            <p:spPr>
              <a:xfrm>
                <a:off x="-234338" y="-374811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" name="Google Shape;28;p9"/>
              <p:cNvSpPr/>
              <p:nvPr/>
            </p:nvSpPr>
            <p:spPr>
              <a:xfrm>
                <a:off x="-47708" y="-3748049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35454"/>
                    </a:move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9" name="Google Shape;29;p9"/>
            <p:cNvSpPr/>
            <p:nvPr/>
          </p:nvSpPr>
          <p:spPr>
            <a:xfrm>
              <a:off x="1306975" y="431088"/>
              <a:ext cx="133800" cy="133800"/>
            </a:xfrm>
            <a:prstGeom prst="donut">
              <a:avLst>
                <a:gd fmla="val 25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30" name="Google Shape;30;p9"/>
            <p:cNvSpPr/>
            <p:nvPr/>
          </p:nvSpPr>
          <p:spPr>
            <a:xfrm>
              <a:off x="219200" y="1462938"/>
              <a:ext cx="65100" cy="651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31" name="Google Shape;31;p9"/>
            <p:cNvSpPr/>
            <p:nvPr/>
          </p:nvSpPr>
          <p:spPr>
            <a:xfrm>
              <a:off x="5745250" y="4843388"/>
              <a:ext cx="65100" cy="651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grpSp>
          <p:nvGrpSpPr>
            <p:cNvPr id="32" name="Google Shape;32;p9"/>
            <p:cNvGrpSpPr/>
            <p:nvPr/>
          </p:nvGrpSpPr>
          <p:grpSpPr>
            <a:xfrm>
              <a:off x="-419328" y="335939"/>
              <a:ext cx="777449" cy="404251"/>
              <a:chOff x="-794166" y="-3748111"/>
              <a:chExt cx="777449" cy="404251"/>
            </a:xfrm>
          </p:grpSpPr>
          <p:sp>
            <p:nvSpPr>
              <p:cNvPr id="33" name="Google Shape;33;p9"/>
              <p:cNvSpPr/>
              <p:nvPr/>
            </p:nvSpPr>
            <p:spPr>
              <a:xfrm>
                <a:off x="-794166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" name="Google Shape;34;p9"/>
              <p:cNvSpPr/>
              <p:nvPr/>
            </p:nvSpPr>
            <p:spPr>
              <a:xfrm>
                <a:off x="-607536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" name="Google Shape;35;p9"/>
              <p:cNvSpPr/>
              <p:nvPr/>
            </p:nvSpPr>
            <p:spPr>
              <a:xfrm>
                <a:off x="-420906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" name="Google Shape;36;p9"/>
              <p:cNvSpPr/>
              <p:nvPr/>
            </p:nvSpPr>
            <p:spPr>
              <a:xfrm>
                <a:off x="-234338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" name="Google Shape;37;p9"/>
              <p:cNvSpPr/>
              <p:nvPr/>
            </p:nvSpPr>
            <p:spPr>
              <a:xfrm>
                <a:off x="-47708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" name="Google Shape;38;p9"/>
              <p:cNvSpPr/>
              <p:nvPr/>
            </p:nvSpPr>
            <p:spPr>
              <a:xfrm>
                <a:off x="-794166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" name="Google Shape;39;p9"/>
              <p:cNvSpPr/>
              <p:nvPr/>
            </p:nvSpPr>
            <p:spPr>
              <a:xfrm>
                <a:off x="-607536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" name="Google Shape;40;p9"/>
              <p:cNvSpPr/>
              <p:nvPr/>
            </p:nvSpPr>
            <p:spPr>
              <a:xfrm>
                <a:off x="-420906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" name="Google Shape;41;p9"/>
              <p:cNvSpPr/>
              <p:nvPr/>
            </p:nvSpPr>
            <p:spPr>
              <a:xfrm>
                <a:off x="-234338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" name="Google Shape;42;p9"/>
              <p:cNvSpPr/>
              <p:nvPr/>
            </p:nvSpPr>
            <p:spPr>
              <a:xfrm>
                <a:off x="-47708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" name="Google Shape;43;p9"/>
              <p:cNvSpPr/>
              <p:nvPr/>
            </p:nvSpPr>
            <p:spPr>
              <a:xfrm>
                <a:off x="-794166" y="-374811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" name="Google Shape;44;p9"/>
              <p:cNvSpPr/>
              <p:nvPr/>
            </p:nvSpPr>
            <p:spPr>
              <a:xfrm>
                <a:off x="-607536" y="-3748049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35454" y="17727"/>
                    </a:moveTo>
                    <a:cubicBezTo>
                      <a:pt x="35454" y="27517"/>
                      <a:pt x="27517" y="35454"/>
                      <a:pt x="17727" y="35454"/>
                    </a:cubicBezTo>
                    <a:cubicBezTo>
                      <a:pt x="7937" y="35454"/>
                      <a:pt x="0" y="27517"/>
                      <a:pt x="0" y="17727"/>
                    </a:cubicBezTo>
                    <a:cubicBezTo>
                      <a:pt x="0" y="7937"/>
                      <a:pt x="7937" y="0"/>
                      <a:pt x="17727" y="0"/>
                    </a:cubicBezTo>
                    <a:cubicBezTo>
                      <a:pt x="27517" y="0"/>
                      <a:pt x="35454" y="7937"/>
                      <a:pt x="35454" y="1772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" name="Google Shape;45;p9"/>
              <p:cNvSpPr/>
              <p:nvPr/>
            </p:nvSpPr>
            <p:spPr>
              <a:xfrm>
                <a:off x="-420906" y="-3748049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35454" y="17727"/>
                    </a:moveTo>
                    <a:cubicBezTo>
                      <a:pt x="35454" y="27517"/>
                      <a:pt x="27517" y="35454"/>
                      <a:pt x="17727" y="35454"/>
                    </a:cubicBezTo>
                    <a:cubicBezTo>
                      <a:pt x="7937" y="35454"/>
                      <a:pt x="0" y="27517"/>
                      <a:pt x="0" y="17727"/>
                    </a:cubicBezTo>
                    <a:cubicBezTo>
                      <a:pt x="0" y="7937"/>
                      <a:pt x="7937" y="0"/>
                      <a:pt x="17727" y="0"/>
                    </a:cubicBezTo>
                    <a:cubicBezTo>
                      <a:pt x="27517" y="0"/>
                      <a:pt x="35454" y="7937"/>
                      <a:pt x="35454" y="1772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" name="Google Shape;46;p9"/>
              <p:cNvSpPr/>
              <p:nvPr/>
            </p:nvSpPr>
            <p:spPr>
              <a:xfrm>
                <a:off x="-234338" y="-374811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" name="Google Shape;47;p9"/>
              <p:cNvSpPr/>
              <p:nvPr/>
            </p:nvSpPr>
            <p:spPr>
              <a:xfrm>
                <a:off x="-47708" y="-3748049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35454"/>
                    </a:move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8" name="Google Shape;48;p9"/>
            <p:cNvSpPr/>
            <p:nvPr/>
          </p:nvSpPr>
          <p:spPr>
            <a:xfrm>
              <a:off x="8584850" y="2397388"/>
              <a:ext cx="133800" cy="133800"/>
            </a:xfrm>
            <a:prstGeom prst="donut">
              <a:avLst>
                <a:gd fmla="val 25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52"/>
          <p:cNvSpPr txBox="1"/>
          <p:nvPr>
            <p:ph hasCustomPrompt="1" type="title"/>
          </p:nvPr>
        </p:nvSpPr>
        <p:spPr>
          <a:xfrm>
            <a:off x="2654075" y="1685350"/>
            <a:ext cx="38358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6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297" name="Google Shape;297;p52"/>
          <p:cNvSpPr txBox="1"/>
          <p:nvPr>
            <p:ph idx="1" type="subTitle"/>
          </p:nvPr>
        </p:nvSpPr>
        <p:spPr>
          <a:xfrm>
            <a:off x="2654075" y="2855049"/>
            <a:ext cx="3835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98" name="Google Shape;298;p52"/>
          <p:cNvSpPr/>
          <p:nvPr/>
        </p:nvSpPr>
        <p:spPr>
          <a:xfrm flipH="1">
            <a:off x="7234931" y="4419987"/>
            <a:ext cx="1901041" cy="488051"/>
          </a:xfrm>
          <a:custGeom>
            <a:rect b="b" l="l" r="r" t="t"/>
            <a:pathLst>
              <a:path extrusionOk="0" h="768585" w="2993765">
                <a:moveTo>
                  <a:pt x="2870296" y="257166"/>
                </a:moveTo>
                <a:lnTo>
                  <a:pt x="1714690" y="257166"/>
                </a:lnTo>
                <a:cubicBezTo>
                  <a:pt x="1643658" y="257166"/>
                  <a:pt x="1586138" y="314748"/>
                  <a:pt x="1586138" y="385718"/>
                </a:cubicBezTo>
                <a:cubicBezTo>
                  <a:pt x="1586138" y="456689"/>
                  <a:pt x="1643720" y="514271"/>
                  <a:pt x="1714690" y="514271"/>
                </a:cubicBezTo>
                <a:lnTo>
                  <a:pt x="2011649" y="514271"/>
                </a:lnTo>
                <a:cubicBezTo>
                  <a:pt x="2082681" y="514271"/>
                  <a:pt x="2140201" y="571853"/>
                  <a:pt x="2140201" y="642823"/>
                </a:cubicBezTo>
                <a:lnTo>
                  <a:pt x="2140201" y="642823"/>
                </a:lnTo>
                <a:cubicBezTo>
                  <a:pt x="2140201" y="713855"/>
                  <a:pt x="2082619" y="771375"/>
                  <a:pt x="2011649" y="771375"/>
                </a:cubicBezTo>
                <a:lnTo>
                  <a:pt x="0" y="771375"/>
                </a:lnTo>
                <a:lnTo>
                  <a:pt x="0" y="0"/>
                </a:lnTo>
                <a:lnTo>
                  <a:pt x="2870296" y="0"/>
                </a:lnTo>
                <a:cubicBezTo>
                  <a:pt x="2941328" y="0"/>
                  <a:pt x="2998848" y="57582"/>
                  <a:pt x="2998848" y="128552"/>
                </a:cubicBezTo>
                <a:cubicBezTo>
                  <a:pt x="2998848" y="199522"/>
                  <a:pt x="2941266" y="257104"/>
                  <a:pt x="2870296" y="25710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99" name="Google Shape;299;p52"/>
          <p:cNvGrpSpPr/>
          <p:nvPr/>
        </p:nvGrpSpPr>
        <p:grpSpPr>
          <a:xfrm>
            <a:off x="-287011" y="335939"/>
            <a:ext cx="9327662" cy="4572549"/>
            <a:chOff x="-287011" y="335939"/>
            <a:chExt cx="9327662" cy="4572549"/>
          </a:xfrm>
        </p:grpSpPr>
        <p:grpSp>
          <p:nvGrpSpPr>
            <p:cNvPr id="300" name="Google Shape;300;p52"/>
            <p:cNvGrpSpPr/>
            <p:nvPr/>
          </p:nvGrpSpPr>
          <p:grpSpPr>
            <a:xfrm flipH="1">
              <a:off x="-287011" y="420564"/>
              <a:ext cx="777449" cy="404251"/>
              <a:chOff x="-794166" y="-3748111"/>
              <a:chExt cx="777449" cy="404251"/>
            </a:xfrm>
          </p:grpSpPr>
          <p:sp>
            <p:nvSpPr>
              <p:cNvPr id="301" name="Google Shape;301;p52"/>
              <p:cNvSpPr/>
              <p:nvPr/>
            </p:nvSpPr>
            <p:spPr>
              <a:xfrm>
                <a:off x="-794166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2" name="Google Shape;302;p52"/>
              <p:cNvSpPr/>
              <p:nvPr/>
            </p:nvSpPr>
            <p:spPr>
              <a:xfrm>
                <a:off x="-607536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3" name="Google Shape;303;p52"/>
              <p:cNvSpPr/>
              <p:nvPr/>
            </p:nvSpPr>
            <p:spPr>
              <a:xfrm>
                <a:off x="-420906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4" name="Google Shape;304;p52"/>
              <p:cNvSpPr/>
              <p:nvPr/>
            </p:nvSpPr>
            <p:spPr>
              <a:xfrm>
                <a:off x="-234338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5" name="Google Shape;305;p52"/>
              <p:cNvSpPr/>
              <p:nvPr/>
            </p:nvSpPr>
            <p:spPr>
              <a:xfrm>
                <a:off x="-47708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6" name="Google Shape;306;p52"/>
              <p:cNvSpPr/>
              <p:nvPr/>
            </p:nvSpPr>
            <p:spPr>
              <a:xfrm>
                <a:off x="-794166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7" name="Google Shape;307;p52"/>
              <p:cNvSpPr/>
              <p:nvPr/>
            </p:nvSpPr>
            <p:spPr>
              <a:xfrm>
                <a:off x="-607536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8" name="Google Shape;308;p52"/>
              <p:cNvSpPr/>
              <p:nvPr/>
            </p:nvSpPr>
            <p:spPr>
              <a:xfrm>
                <a:off x="-420906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9" name="Google Shape;309;p52"/>
              <p:cNvSpPr/>
              <p:nvPr/>
            </p:nvSpPr>
            <p:spPr>
              <a:xfrm>
                <a:off x="-234338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0" name="Google Shape;310;p52"/>
              <p:cNvSpPr/>
              <p:nvPr/>
            </p:nvSpPr>
            <p:spPr>
              <a:xfrm>
                <a:off x="-47708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1" name="Google Shape;311;p52"/>
              <p:cNvSpPr/>
              <p:nvPr/>
            </p:nvSpPr>
            <p:spPr>
              <a:xfrm>
                <a:off x="-794166" y="-374811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2" name="Google Shape;312;p52"/>
              <p:cNvSpPr/>
              <p:nvPr/>
            </p:nvSpPr>
            <p:spPr>
              <a:xfrm>
                <a:off x="-607536" y="-3748049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35454" y="17727"/>
                    </a:moveTo>
                    <a:cubicBezTo>
                      <a:pt x="35454" y="27517"/>
                      <a:pt x="27517" y="35454"/>
                      <a:pt x="17727" y="35454"/>
                    </a:cubicBezTo>
                    <a:cubicBezTo>
                      <a:pt x="7937" y="35454"/>
                      <a:pt x="0" y="27517"/>
                      <a:pt x="0" y="17727"/>
                    </a:cubicBezTo>
                    <a:cubicBezTo>
                      <a:pt x="0" y="7937"/>
                      <a:pt x="7937" y="0"/>
                      <a:pt x="17727" y="0"/>
                    </a:cubicBezTo>
                    <a:cubicBezTo>
                      <a:pt x="27517" y="0"/>
                      <a:pt x="35454" y="7937"/>
                      <a:pt x="35454" y="1772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" name="Google Shape;313;p52"/>
              <p:cNvSpPr/>
              <p:nvPr/>
            </p:nvSpPr>
            <p:spPr>
              <a:xfrm>
                <a:off x="-420906" y="-3748049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35454" y="17727"/>
                    </a:moveTo>
                    <a:cubicBezTo>
                      <a:pt x="35454" y="27517"/>
                      <a:pt x="27517" y="35454"/>
                      <a:pt x="17727" y="35454"/>
                    </a:cubicBezTo>
                    <a:cubicBezTo>
                      <a:pt x="7937" y="35454"/>
                      <a:pt x="0" y="27517"/>
                      <a:pt x="0" y="17727"/>
                    </a:cubicBezTo>
                    <a:cubicBezTo>
                      <a:pt x="0" y="7937"/>
                      <a:pt x="7937" y="0"/>
                      <a:pt x="17727" y="0"/>
                    </a:cubicBezTo>
                    <a:cubicBezTo>
                      <a:pt x="27517" y="0"/>
                      <a:pt x="35454" y="7937"/>
                      <a:pt x="35454" y="1772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4" name="Google Shape;314;p52"/>
              <p:cNvSpPr/>
              <p:nvPr/>
            </p:nvSpPr>
            <p:spPr>
              <a:xfrm>
                <a:off x="-234338" y="-374811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5" name="Google Shape;315;p52"/>
              <p:cNvSpPr/>
              <p:nvPr/>
            </p:nvSpPr>
            <p:spPr>
              <a:xfrm>
                <a:off x="-47708" y="-3748049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35454"/>
                    </a:move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16" name="Google Shape;316;p52"/>
            <p:cNvSpPr/>
            <p:nvPr/>
          </p:nvSpPr>
          <p:spPr>
            <a:xfrm flipH="1">
              <a:off x="7180547" y="431088"/>
              <a:ext cx="133800" cy="133800"/>
            </a:xfrm>
            <a:prstGeom prst="donut">
              <a:avLst>
                <a:gd fmla="val 25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317" name="Google Shape;317;p52"/>
            <p:cNvSpPr/>
            <p:nvPr/>
          </p:nvSpPr>
          <p:spPr>
            <a:xfrm flipH="1">
              <a:off x="2810972" y="4843388"/>
              <a:ext cx="65100" cy="651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grpSp>
          <p:nvGrpSpPr>
            <p:cNvPr id="318" name="Google Shape;318;p52"/>
            <p:cNvGrpSpPr/>
            <p:nvPr/>
          </p:nvGrpSpPr>
          <p:grpSpPr>
            <a:xfrm flipH="1">
              <a:off x="8263202" y="335939"/>
              <a:ext cx="777449" cy="404251"/>
              <a:chOff x="-794166" y="-3748111"/>
              <a:chExt cx="777449" cy="404251"/>
            </a:xfrm>
          </p:grpSpPr>
          <p:sp>
            <p:nvSpPr>
              <p:cNvPr id="319" name="Google Shape;319;p52"/>
              <p:cNvSpPr/>
              <p:nvPr/>
            </p:nvSpPr>
            <p:spPr>
              <a:xfrm>
                <a:off x="-794166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" name="Google Shape;320;p52"/>
              <p:cNvSpPr/>
              <p:nvPr/>
            </p:nvSpPr>
            <p:spPr>
              <a:xfrm>
                <a:off x="-607536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" name="Google Shape;321;p52"/>
              <p:cNvSpPr/>
              <p:nvPr/>
            </p:nvSpPr>
            <p:spPr>
              <a:xfrm>
                <a:off x="-420906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" name="Google Shape;322;p52"/>
              <p:cNvSpPr/>
              <p:nvPr/>
            </p:nvSpPr>
            <p:spPr>
              <a:xfrm>
                <a:off x="-234338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" name="Google Shape;323;p52"/>
              <p:cNvSpPr/>
              <p:nvPr/>
            </p:nvSpPr>
            <p:spPr>
              <a:xfrm>
                <a:off x="-47708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" name="Google Shape;324;p52"/>
              <p:cNvSpPr/>
              <p:nvPr/>
            </p:nvSpPr>
            <p:spPr>
              <a:xfrm>
                <a:off x="-794166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" name="Google Shape;325;p52"/>
              <p:cNvSpPr/>
              <p:nvPr/>
            </p:nvSpPr>
            <p:spPr>
              <a:xfrm>
                <a:off x="-607536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" name="Google Shape;326;p52"/>
              <p:cNvSpPr/>
              <p:nvPr/>
            </p:nvSpPr>
            <p:spPr>
              <a:xfrm>
                <a:off x="-420906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" name="Google Shape;327;p52"/>
              <p:cNvSpPr/>
              <p:nvPr/>
            </p:nvSpPr>
            <p:spPr>
              <a:xfrm>
                <a:off x="-234338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8" name="Google Shape;328;p52"/>
              <p:cNvSpPr/>
              <p:nvPr/>
            </p:nvSpPr>
            <p:spPr>
              <a:xfrm>
                <a:off x="-47708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" name="Google Shape;329;p52"/>
              <p:cNvSpPr/>
              <p:nvPr/>
            </p:nvSpPr>
            <p:spPr>
              <a:xfrm>
                <a:off x="-794166" y="-374811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0" name="Google Shape;330;p52"/>
              <p:cNvSpPr/>
              <p:nvPr/>
            </p:nvSpPr>
            <p:spPr>
              <a:xfrm>
                <a:off x="-607536" y="-3748049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35454" y="17727"/>
                    </a:moveTo>
                    <a:cubicBezTo>
                      <a:pt x="35454" y="27517"/>
                      <a:pt x="27517" y="35454"/>
                      <a:pt x="17727" y="35454"/>
                    </a:cubicBezTo>
                    <a:cubicBezTo>
                      <a:pt x="7937" y="35454"/>
                      <a:pt x="0" y="27517"/>
                      <a:pt x="0" y="17727"/>
                    </a:cubicBezTo>
                    <a:cubicBezTo>
                      <a:pt x="0" y="7937"/>
                      <a:pt x="7937" y="0"/>
                      <a:pt x="17727" y="0"/>
                    </a:cubicBezTo>
                    <a:cubicBezTo>
                      <a:pt x="27517" y="0"/>
                      <a:pt x="35454" y="7937"/>
                      <a:pt x="35454" y="1772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1" name="Google Shape;331;p52"/>
              <p:cNvSpPr/>
              <p:nvPr/>
            </p:nvSpPr>
            <p:spPr>
              <a:xfrm>
                <a:off x="-420906" y="-3748049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35454" y="17727"/>
                    </a:moveTo>
                    <a:cubicBezTo>
                      <a:pt x="35454" y="27517"/>
                      <a:pt x="27517" y="35454"/>
                      <a:pt x="17727" y="35454"/>
                    </a:cubicBezTo>
                    <a:cubicBezTo>
                      <a:pt x="7937" y="35454"/>
                      <a:pt x="0" y="27517"/>
                      <a:pt x="0" y="17727"/>
                    </a:cubicBezTo>
                    <a:cubicBezTo>
                      <a:pt x="0" y="7937"/>
                      <a:pt x="7937" y="0"/>
                      <a:pt x="17727" y="0"/>
                    </a:cubicBezTo>
                    <a:cubicBezTo>
                      <a:pt x="27517" y="0"/>
                      <a:pt x="35454" y="7937"/>
                      <a:pt x="35454" y="1772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" name="Google Shape;332;p52"/>
              <p:cNvSpPr/>
              <p:nvPr/>
            </p:nvSpPr>
            <p:spPr>
              <a:xfrm>
                <a:off x="-234338" y="-374811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" name="Google Shape;333;p52"/>
              <p:cNvSpPr/>
              <p:nvPr/>
            </p:nvSpPr>
            <p:spPr>
              <a:xfrm>
                <a:off x="-47708" y="-3748049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35454"/>
                    </a:move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"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5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/>
        </p:txBody>
      </p:sp>
      <p:sp>
        <p:nvSpPr>
          <p:cNvPr id="337" name="Google Shape;337;p54"/>
          <p:cNvSpPr txBox="1"/>
          <p:nvPr>
            <p:ph idx="2" type="title"/>
          </p:nvPr>
        </p:nvSpPr>
        <p:spPr>
          <a:xfrm>
            <a:off x="1505375" y="1541483"/>
            <a:ext cx="73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38" name="Google Shape;338;p54"/>
          <p:cNvSpPr txBox="1"/>
          <p:nvPr>
            <p:ph idx="3" type="title"/>
          </p:nvPr>
        </p:nvSpPr>
        <p:spPr>
          <a:xfrm>
            <a:off x="1505375" y="3138391"/>
            <a:ext cx="73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39" name="Google Shape;339;p54"/>
          <p:cNvSpPr txBox="1"/>
          <p:nvPr>
            <p:ph idx="4" type="title"/>
          </p:nvPr>
        </p:nvSpPr>
        <p:spPr>
          <a:xfrm>
            <a:off x="4204650" y="1541483"/>
            <a:ext cx="73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40" name="Google Shape;340;p54"/>
          <p:cNvSpPr txBox="1"/>
          <p:nvPr>
            <p:ph idx="5" type="title"/>
          </p:nvPr>
        </p:nvSpPr>
        <p:spPr>
          <a:xfrm>
            <a:off x="4204650" y="3110541"/>
            <a:ext cx="73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41" name="Google Shape;341;p54"/>
          <p:cNvSpPr txBox="1"/>
          <p:nvPr>
            <p:ph idx="6" type="title"/>
          </p:nvPr>
        </p:nvSpPr>
        <p:spPr>
          <a:xfrm>
            <a:off x="6903925" y="1541483"/>
            <a:ext cx="73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42" name="Google Shape;342;p54"/>
          <p:cNvSpPr txBox="1"/>
          <p:nvPr>
            <p:ph idx="7" type="title"/>
          </p:nvPr>
        </p:nvSpPr>
        <p:spPr>
          <a:xfrm>
            <a:off x="6903925" y="3110541"/>
            <a:ext cx="73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43" name="Google Shape;343;p54"/>
          <p:cNvSpPr txBox="1"/>
          <p:nvPr>
            <p:ph idx="1" type="subTitle"/>
          </p:nvPr>
        </p:nvSpPr>
        <p:spPr>
          <a:xfrm>
            <a:off x="719975" y="2145100"/>
            <a:ext cx="2305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b="1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b="1" sz="20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b="1" sz="20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b="1" sz="20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b="1" sz="20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b="1" sz="20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b="1" sz="20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b="1" sz="20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b="1" sz="2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344" name="Google Shape;344;p54"/>
          <p:cNvSpPr txBox="1"/>
          <p:nvPr>
            <p:ph idx="8" type="subTitle"/>
          </p:nvPr>
        </p:nvSpPr>
        <p:spPr>
          <a:xfrm>
            <a:off x="3419250" y="2145100"/>
            <a:ext cx="2305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b="1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b="1" sz="20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b="1" sz="20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b="1" sz="20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b="1" sz="20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b="1" sz="20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b="1" sz="20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b="1" sz="20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b="1" sz="2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345" name="Google Shape;345;p54"/>
          <p:cNvSpPr txBox="1"/>
          <p:nvPr>
            <p:ph idx="9" type="subTitle"/>
          </p:nvPr>
        </p:nvSpPr>
        <p:spPr>
          <a:xfrm>
            <a:off x="6118525" y="2145100"/>
            <a:ext cx="2305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b="1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b="1" sz="20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b="1" sz="20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b="1" sz="20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b="1" sz="20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b="1" sz="20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b="1" sz="20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b="1" sz="20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b="1" sz="2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346" name="Google Shape;346;p54"/>
          <p:cNvSpPr txBox="1"/>
          <p:nvPr>
            <p:ph idx="13" type="subTitle"/>
          </p:nvPr>
        </p:nvSpPr>
        <p:spPr>
          <a:xfrm>
            <a:off x="719975" y="3714300"/>
            <a:ext cx="2305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b="1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b="1" sz="20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b="1" sz="20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b="1" sz="20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b="1" sz="20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b="1" sz="20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b="1" sz="20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b="1" sz="20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b="1" sz="2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347" name="Google Shape;347;p54"/>
          <p:cNvSpPr txBox="1"/>
          <p:nvPr>
            <p:ph idx="14" type="subTitle"/>
          </p:nvPr>
        </p:nvSpPr>
        <p:spPr>
          <a:xfrm>
            <a:off x="3419250" y="3714300"/>
            <a:ext cx="2305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b="1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b="1" sz="20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b="1" sz="20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b="1" sz="20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b="1" sz="20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b="1" sz="20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b="1" sz="20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b="1" sz="20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b="1" sz="2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348" name="Google Shape;348;p54"/>
          <p:cNvSpPr txBox="1"/>
          <p:nvPr>
            <p:ph idx="15" type="subTitle"/>
          </p:nvPr>
        </p:nvSpPr>
        <p:spPr>
          <a:xfrm>
            <a:off x="6118525" y="3714300"/>
            <a:ext cx="2305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b="1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b="1" sz="20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b="1" sz="20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b="1" sz="20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b="1" sz="20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b="1" sz="20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b="1" sz="20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b="1" sz="20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b="1" sz="2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grpSp>
        <p:nvGrpSpPr>
          <p:cNvPr id="349" name="Google Shape;349;p54"/>
          <p:cNvGrpSpPr/>
          <p:nvPr/>
        </p:nvGrpSpPr>
        <p:grpSpPr>
          <a:xfrm>
            <a:off x="-419329" y="232713"/>
            <a:ext cx="9265491" cy="4776950"/>
            <a:chOff x="-419328" y="232713"/>
            <a:chExt cx="9265491" cy="4776950"/>
          </a:xfrm>
        </p:grpSpPr>
        <p:sp>
          <p:nvSpPr>
            <p:cNvPr id="350" name="Google Shape;350;p54"/>
            <p:cNvSpPr/>
            <p:nvPr/>
          </p:nvSpPr>
          <p:spPr>
            <a:xfrm>
              <a:off x="1426000" y="232713"/>
              <a:ext cx="133800" cy="133800"/>
            </a:xfrm>
            <a:prstGeom prst="donut">
              <a:avLst>
                <a:gd fmla="val 25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grpSp>
          <p:nvGrpSpPr>
            <p:cNvPr id="351" name="Google Shape;351;p54"/>
            <p:cNvGrpSpPr/>
            <p:nvPr/>
          </p:nvGrpSpPr>
          <p:grpSpPr>
            <a:xfrm>
              <a:off x="-419328" y="4471614"/>
              <a:ext cx="777449" cy="404251"/>
              <a:chOff x="-794166" y="-3748111"/>
              <a:chExt cx="777449" cy="404251"/>
            </a:xfrm>
          </p:grpSpPr>
          <p:sp>
            <p:nvSpPr>
              <p:cNvPr id="352" name="Google Shape;352;p54"/>
              <p:cNvSpPr/>
              <p:nvPr/>
            </p:nvSpPr>
            <p:spPr>
              <a:xfrm>
                <a:off x="-794166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3" name="Google Shape;353;p54"/>
              <p:cNvSpPr/>
              <p:nvPr/>
            </p:nvSpPr>
            <p:spPr>
              <a:xfrm>
                <a:off x="-607536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4" name="Google Shape;354;p54"/>
              <p:cNvSpPr/>
              <p:nvPr/>
            </p:nvSpPr>
            <p:spPr>
              <a:xfrm>
                <a:off x="-420906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5" name="Google Shape;355;p54"/>
              <p:cNvSpPr/>
              <p:nvPr/>
            </p:nvSpPr>
            <p:spPr>
              <a:xfrm>
                <a:off x="-234338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6" name="Google Shape;356;p54"/>
              <p:cNvSpPr/>
              <p:nvPr/>
            </p:nvSpPr>
            <p:spPr>
              <a:xfrm>
                <a:off x="-47708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7" name="Google Shape;357;p54"/>
              <p:cNvSpPr/>
              <p:nvPr/>
            </p:nvSpPr>
            <p:spPr>
              <a:xfrm>
                <a:off x="-794166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8" name="Google Shape;358;p54"/>
              <p:cNvSpPr/>
              <p:nvPr/>
            </p:nvSpPr>
            <p:spPr>
              <a:xfrm>
                <a:off x="-607536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9" name="Google Shape;359;p54"/>
              <p:cNvSpPr/>
              <p:nvPr/>
            </p:nvSpPr>
            <p:spPr>
              <a:xfrm>
                <a:off x="-420906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0" name="Google Shape;360;p54"/>
              <p:cNvSpPr/>
              <p:nvPr/>
            </p:nvSpPr>
            <p:spPr>
              <a:xfrm>
                <a:off x="-234338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1" name="Google Shape;361;p54"/>
              <p:cNvSpPr/>
              <p:nvPr/>
            </p:nvSpPr>
            <p:spPr>
              <a:xfrm>
                <a:off x="-47708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2" name="Google Shape;362;p54"/>
              <p:cNvSpPr/>
              <p:nvPr/>
            </p:nvSpPr>
            <p:spPr>
              <a:xfrm>
                <a:off x="-794166" y="-374811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3" name="Google Shape;363;p54"/>
              <p:cNvSpPr/>
              <p:nvPr/>
            </p:nvSpPr>
            <p:spPr>
              <a:xfrm>
                <a:off x="-607536" y="-3748049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35454" y="17727"/>
                    </a:moveTo>
                    <a:cubicBezTo>
                      <a:pt x="35454" y="27517"/>
                      <a:pt x="27517" y="35454"/>
                      <a:pt x="17727" y="35454"/>
                    </a:cubicBezTo>
                    <a:cubicBezTo>
                      <a:pt x="7937" y="35454"/>
                      <a:pt x="0" y="27517"/>
                      <a:pt x="0" y="17727"/>
                    </a:cubicBezTo>
                    <a:cubicBezTo>
                      <a:pt x="0" y="7937"/>
                      <a:pt x="7937" y="0"/>
                      <a:pt x="17727" y="0"/>
                    </a:cubicBezTo>
                    <a:cubicBezTo>
                      <a:pt x="27517" y="0"/>
                      <a:pt x="35454" y="7937"/>
                      <a:pt x="35454" y="1772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4" name="Google Shape;364;p54"/>
              <p:cNvSpPr/>
              <p:nvPr/>
            </p:nvSpPr>
            <p:spPr>
              <a:xfrm>
                <a:off x="-420906" y="-3748049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35454" y="17727"/>
                    </a:moveTo>
                    <a:cubicBezTo>
                      <a:pt x="35454" y="27517"/>
                      <a:pt x="27517" y="35454"/>
                      <a:pt x="17727" y="35454"/>
                    </a:cubicBezTo>
                    <a:cubicBezTo>
                      <a:pt x="7937" y="35454"/>
                      <a:pt x="0" y="27517"/>
                      <a:pt x="0" y="17727"/>
                    </a:cubicBezTo>
                    <a:cubicBezTo>
                      <a:pt x="0" y="7937"/>
                      <a:pt x="7937" y="0"/>
                      <a:pt x="17727" y="0"/>
                    </a:cubicBezTo>
                    <a:cubicBezTo>
                      <a:pt x="27517" y="0"/>
                      <a:pt x="35454" y="7937"/>
                      <a:pt x="35454" y="1772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5" name="Google Shape;365;p54"/>
              <p:cNvSpPr/>
              <p:nvPr/>
            </p:nvSpPr>
            <p:spPr>
              <a:xfrm>
                <a:off x="-234338" y="-374811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6" name="Google Shape;366;p54"/>
              <p:cNvSpPr/>
              <p:nvPr/>
            </p:nvSpPr>
            <p:spPr>
              <a:xfrm>
                <a:off x="-47708" y="-3748049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35454"/>
                    </a:move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67" name="Google Shape;367;p54"/>
            <p:cNvSpPr/>
            <p:nvPr/>
          </p:nvSpPr>
          <p:spPr>
            <a:xfrm>
              <a:off x="8337975" y="4875863"/>
              <a:ext cx="133800" cy="133800"/>
            </a:xfrm>
            <a:prstGeom prst="donut">
              <a:avLst>
                <a:gd fmla="val 25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368" name="Google Shape;368;p54"/>
            <p:cNvSpPr/>
            <p:nvPr/>
          </p:nvSpPr>
          <p:spPr>
            <a:xfrm>
              <a:off x="8781063" y="4641200"/>
              <a:ext cx="65100" cy="65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</p:grpSp>
      <p:grpSp>
        <p:nvGrpSpPr>
          <p:cNvPr id="369" name="Google Shape;369;p54"/>
          <p:cNvGrpSpPr/>
          <p:nvPr/>
        </p:nvGrpSpPr>
        <p:grpSpPr>
          <a:xfrm>
            <a:off x="-612553" y="154214"/>
            <a:ext cx="10331289" cy="5012473"/>
            <a:chOff x="-612553" y="154214"/>
            <a:chExt cx="10331289" cy="5012473"/>
          </a:xfrm>
        </p:grpSpPr>
        <p:sp>
          <p:nvSpPr>
            <p:cNvPr id="370" name="Google Shape;370;p54"/>
            <p:cNvSpPr/>
            <p:nvPr/>
          </p:nvSpPr>
          <p:spPr>
            <a:xfrm>
              <a:off x="-612553" y="1091763"/>
              <a:ext cx="1571727" cy="403507"/>
            </a:xfrm>
            <a:custGeom>
              <a:rect b="b" l="l" r="r" t="t"/>
              <a:pathLst>
                <a:path extrusionOk="0" h="768585" w="2993765">
                  <a:moveTo>
                    <a:pt x="2870296" y="257166"/>
                  </a:moveTo>
                  <a:lnTo>
                    <a:pt x="1714690" y="257166"/>
                  </a:lnTo>
                  <a:cubicBezTo>
                    <a:pt x="1643658" y="257166"/>
                    <a:pt x="1586138" y="314748"/>
                    <a:pt x="1586138" y="385718"/>
                  </a:cubicBezTo>
                  <a:cubicBezTo>
                    <a:pt x="1586138" y="456689"/>
                    <a:pt x="1643720" y="514271"/>
                    <a:pt x="1714690" y="514271"/>
                  </a:cubicBezTo>
                  <a:lnTo>
                    <a:pt x="2011649" y="514271"/>
                  </a:lnTo>
                  <a:cubicBezTo>
                    <a:pt x="2082681" y="514271"/>
                    <a:pt x="2140201" y="571853"/>
                    <a:pt x="2140201" y="642823"/>
                  </a:cubicBezTo>
                  <a:lnTo>
                    <a:pt x="2140201" y="642823"/>
                  </a:lnTo>
                  <a:cubicBezTo>
                    <a:pt x="2140201" y="713855"/>
                    <a:pt x="2082619" y="771375"/>
                    <a:pt x="2011649" y="771375"/>
                  </a:cubicBezTo>
                  <a:lnTo>
                    <a:pt x="0" y="771375"/>
                  </a:lnTo>
                  <a:lnTo>
                    <a:pt x="0" y="0"/>
                  </a:lnTo>
                  <a:lnTo>
                    <a:pt x="2870296" y="0"/>
                  </a:lnTo>
                  <a:cubicBezTo>
                    <a:pt x="2941328" y="0"/>
                    <a:pt x="2998848" y="57582"/>
                    <a:pt x="2998848" y="128552"/>
                  </a:cubicBezTo>
                  <a:cubicBezTo>
                    <a:pt x="2998848" y="199522"/>
                    <a:pt x="2941266" y="257104"/>
                    <a:pt x="2870296" y="2571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1" name="Google Shape;371;p54"/>
            <p:cNvSpPr/>
            <p:nvPr/>
          </p:nvSpPr>
          <p:spPr>
            <a:xfrm flipH="1">
              <a:off x="8213300" y="154214"/>
              <a:ext cx="1505436" cy="290823"/>
            </a:xfrm>
            <a:custGeom>
              <a:rect b="b" l="l" r="r" t="t"/>
              <a:pathLst>
                <a:path extrusionOk="0" h="421482" w="2181791">
                  <a:moveTo>
                    <a:pt x="70474" y="282145"/>
                  </a:moveTo>
                  <a:lnTo>
                    <a:pt x="704434" y="282145"/>
                  </a:lnTo>
                  <a:cubicBezTo>
                    <a:pt x="743359" y="282145"/>
                    <a:pt x="774970" y="250596"/>
                    <a:pt x="774970" y="211609"/>
                  </a:cubicBezTo>
                  <a:cubicBezTo>
                    <a:pt x="774970" y="172622"/>
                    <a:pt x="743421" y="141073"/>
                    <a:pt x="704434" y="141073"/>
                  </a:cubicBezTo>
                  <a:lnTo>
                    <a:pt x="541543" y="141073"/>
                  </a:lnTo>
                  <a:cubicBezTo>
                    <a:pt x="502618" y="141073"/>
                    <a:pt x="471007" y="109523"/>
                    <a:pt x="471007" y="70536"/>
                  </a:cubicBezTo>
                  <a:lnTo>
                    <a:pt x="471007" y="70536"/>
                  </a:lnTo>
                  <a:cubicBezTo>
                    <a:pt x="471007" y="31611"/>
                    <a:pt x="502556" y="0"/>
                    <a:pt x="541543" y="0"/>
                  </a:cubicBezTo>
                  <a:lnTo>
                    <a:pt x="2113053" y="0"/>
                  </a:lnTo>
                  <a:cubicBezTo>
                    <a:pt x="2151978" y="0"/>
                    <a:pt x="2183589" y="31549"/>
                    <a:pt x="2183589" y="70536"/>
                  </a:cubicBezTo>
                  <a:lnTo>
                    <a:pt x="2183589" y="70536"/>
                  </a:lnTo>
                  <a:cubicBezTo>
                    <a:pt x="2183589" y="109461"/>
                    <a:pt x="2152040" y="141073"/>
                    <a:pt x="2113053" y="141073"/>
                  </a:cubicBezTo>
                  <a:lnTo>
                    <a:pt x="1955121" y="141073"/>
                  </a:lnTo>
                  <a:cubicBezTo>
                    <a:pt x="1954687" y="141073"/>
                    <a:pt x="1954191" y="141011"/>
                    <a:pt x="1953757" y="141011"/>
                  </a:cubicBezTo>
                  <a:lnTo>
                    <a:pt x="1340190" y="141011"/>
                  </a:lnTo>
                  <a:cubicBezTo>
                    <a:pt x="1300707" y="141011"/>
                    <a:pt x="1268662" y="173056"/>
                    <a:pt x="1268662" y="212539"/>
                  </a:cubicBezTo>
                  <a:cubicBezTo>
                    <a:pt x="1268662" y="252022"/>
                    <a:pt x="1300707" y="284067"/>
                    <a:pt x="1340190" y="284067"/>
                  </a:cubicBezTo>
                  <a:lnTo>
                    <a:pt x="1752004" y="284067"/>
                  </a:lnTo>
                  <a:cubicBezTo>
                    <a:pt x="1790309" y="284811"/>
                    <a:pt x="1821176" y="316050"/>
                    <a:pt x="1821176" y="354541"/>
                  </a:cubicBezTo>
                  <a:cubicBezTo>
                    <a:pt x="1821176" y="393032"/>
                    <a:pt x="1789627" y="425077"/>
                    <a:pt x="1750640" y="425077"/>
                  </a:cubicBezTo>
                  <a:lnTo>
                    <a:pt x="1145627" y="425077"/>
                  </a:lnTo>
                  <a:cubicBezTo>
                    <a:pt x="1140172" y="425077"/>
                    <a:pt x="1134904" y="424396"/>
                    <a:pt x="1129759" y="423218"/>
                  </a:cubicBezTo>
                  <a:lnTo>
                    <a:pt x="70536" y="423218"/>
                  </a:lnTo>
                  <a:cubicBezTo>
                    <a:pt x="31611" y="423218"/>
                    <a:pt x="0" y="391669"/>
                    <a:pt x="0" y="352682"/>
                  </a:cubicBezTo>
                  <a:cubicBezTo>
                    <a:pt x="0" y="313695"/>
                    <a:pt x="31549" y="282145"/>
                    <a:pt x="70536" y="2821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72" name="Google Shape;372;p54"/>
            <p:cNvGrpSpPr/>
            <p:nvPr/>
          </p:nvGrpSpPr>
          <p:grpSpPr>
            <a:xfrm rot="-1270422">
              <a:off x="2125374" y="4609456"/>
              <a:ext cx="545695" cy="371343"/>
              <a:chOff x="-1951475" y="3273100"/>
              <a:chExt cx="291875" cy="222775"/>
            </a:xfrm>
          </p:grpSpPr>
          <p:sp>
            <p:nvSpPr>
              <p:cNvPr id="373" name="Google Shape;373;p54"/>
              <p:cNvSpPr/>
              <p:nvPr/>
            </p:nvSpPr>
            <p:spPr>
              <a:xfrm>
                <a:off x="-1951475" y="3325050"/>
                <a:ext cx="51225" cy="119250"/>
              </a:xfrm>
              <a:custGeom>
                <a:rect b="b" l="l" r="r" t="t"/>
                <a:pathLst>
                  <a:path extrusionOk="0" h="4770" w="2049">
                    <a:moveTo>
                      <a:pt x="1033" y="0"/>
                    </a:moveTo>
                    <a:cubicBezTo>
                      <a:pt x="518" y="0"/>
                      <a:pt x="0" y="339"/>
                      <a:pt x="0" y="1004"/>
                    </a:cubicBezTo>
                    <a:lnTo>
                      <a:pt x="0" y="3777"/>
                    </a:lnTo>
                    <a:cubicBezTo>
                      <a:pt x="0" y="4438"/>
                      <a:pt x="512" y="4769"/>
                      <a:pt x="1024" y="4769"/>
                    </a:cubicBezTo>
                    <a:cubicBezTo>
                      <a:pt x="1536" y="4769"/>
                      <a:pt x="2048" y="4438"/>
                      <a:pt x="2048" y="3777"/>
                    </a:cubicBezTo>
                    <a:lnTo>
                      <a:pt x="2048" y="1004"/>
                    </a:lnTo>
                    <a:cubicBezTo>
                      <a:pt x="2048" y="331"/>
                      <a:pt x="1542" y="0"/>
                      <a:pt x="103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4" name="Google Shape;374;p54"/>
              <p:cNvSpPr/>
              <p:nvPr/>
            </p:nvSpPr>
            <p:spPr>
              <a:xfrm>
                <a:off x="-1711250" y="3273100"/>
                <a:ext cx="51650" cy="221725"/>
              </a:xfrm>
              <a:custGeom>
                <a:rect b="b" l="l" r="r" t="t"/>
                <a:pathLst>
                  <a:path extrusionOk="0" h="8869" w="2066">
                    <a:moveTo>
                      <a:pt x="1027" y="0"/>
                    </a:moveTo>
                    <a:cubicBezTo>
                      <a:pt x="608" y="0"/>
                      <a:pt x="186" y="229"/>
                      <a:pt x="32" y="719"/>
                    </a:cubicBezTo>
                    <a:cubicBezTo>
                      <a:pt x="0" y="814"/>
                      <a:pt x="0" y="940"/>
                      <a:pt x="0" y="1003"/>
                    </a:cubicBezTo>
                    <a:lnTo>
                      <a:pt x="0" y="7871"/>
                    </a:lnTo>
                    <a:cubicBezTo>
                      <a:pt x="0" y="7934"/>
                      <a:pt x="0" y="8060"/>
                      <a:pt x="32" y="8123"/>
                    </a:cubicBezTo>
                    <a:cubicBezTo>
                      <a:pt x="173" y="8632"/>
                      <a:pt x="594" y="8869"/>
                      <a:pt x="1015" y="8869"/>
                    </a:cubicBezTo>
                    <a:cubicBezTo>
                      <a:pt x="1532" y="8869"/>
                      <a:pt x="2048" y="8513"/>
                      <a:pt x="2048" y="7871"/>
                    </a:cubicBezTo>
                    <a:lnTo>
                      <a:pt x="2048" y="1003"/>
                    </a:lnTo>
                    <a:cubicBezTo>
                      <a:pt x="2066" y="356"/>
                      <a:pt x="1549" y="0"/>
                      <a:pt x="102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5" name="Google Shape;375;p54"/>
              <p:cNvSpPr/>
              <p:nvPr/>
            </p:nvSpPr>
            <p:spPr>
              <a:xfrm>
                <a:off x="-1886900" y="3296575"/>
                <a:ext cx="156775" cy="199300"/>
              </a:xfrm>
              <a:custGeom>
                <a:rect b="b" l="l" r="r" t="t"/>
                <a:pathLst>
                  <a:path extrusionOk="0" h="7972" w="6271">
                    <a:moveTo>
                      <a:pt x="851" y="5672"/>
                    </a:moveTo>
                    <a:lnTo>
                      <a:pt x="3466" y="6333"/>
                    </a:lnTo>
                    <a:cubicBezTo>
                      <a:pt x="3277" y="6869"/>
                      <a:pt x="2773" y="7279"/>
                      <a:pt x="2174" y="7279"/>
                    </a:cubicBezTo>
                    <a:cubicBezTo>
                      <a:pt x="1418" y="7279"/>
                      <a:pt x="788" y="6648"/>
                      <a:pt x="788" y="5892"/>
                    </a:cubicBezTo>
                    <a:cubicBezTo>
                      <a:pt x="851" y="5798"/>
                      <a:pt x="851" y="5735"/>
                      <a:pt x="851" y="5672"/>
                    </a:cubicBezTo>
                    <a:close/>
                    <a:moveTo>
                      <a:pt x="6270" y="1"/>
                    </a:moveTo>
                    <a:lnTo>
                      <a:pt x="1" y="1576"/>
                    </a:lnTo>
                    <a:cubicBezTo>
                      <a:pt x="95" y="1734"/>
                      <a:pt x="127" y="1923"/>
                      <a:pt x="127" y="2143"/>
                    </a:cubicBezTo>
                    <a:lnTo>
                      <a:pt x="127" y="4916"/>
                    </a:lnTo>
                    <a:cubicBezTo>
                      <a:pt x="127" y="5105"/>
                      <a:pt x="95" y="5294"/>
                      <a:pt x="1" y="5514"/>
                    </a:cubicBezTo>
                    <a:lnTo>
                      <a:pt x="158" y="5546"/>
                    </a:lnTo>
                    <a:cubicBezTo>
                      <a:pt x="127" y="5672"/>
                      <a:pt x="127" y="5829"/>
                      <a:pt x="127" y="5924"/>
                    </a:cubicBezTo>
                    <a:cubicBezTo>
                      <a:pt x="127" y="7090"/>
                      <a:pt x="1040" y="7972"/>
                      <a:pt x="2174" y="7972"/>
                    </a:cubicBezTo>
                    <a:cubicBezTo>
                      <a:pt x="3120" y="7972"/>
                      <a:pt x="3907" y="7405"/>
                      <a:pt x="4159" y="6522"/>
                    </a:cubicBezTo>
                    <a:lnTo>
                      <a:pt x="6270" y="7090"/>
                    </a:lnTo>
                    <a:lnTo>
                      <a:pt x="6270" y="5672"/>
                    </a:lnTo>
                    <a:lnTo>
                      <a:pt x="6270" y="2238"/>
                    </a:lnTo>
                    <a:lnTo>
                      <a:pt x="627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76" name="Google Shape;376;p54"/>
            <p:cNvSpPr/>
            <p:nvPr/>
          </p:nvSpPr>
          <p:spPr>
            <a:xfrm flipH="1">
              <a:off x="5398500" y="4875864"/>
              <a:ext cx="1505436" cy="290823"/>
            </a:xfrm>
            <a:custGeom>
              <a:rect b="b" l="l" r="r" t="t"/>
              <a:pathLst>
                <a:path extrusionOk="0" h="421482" w="2181791">
                  <a:moveTo>
                    <a:pt x="70474" y="282145"/>
                  </a:moveTo>
                  <a:lnTo>
                    <a:pt x="704434" y="282145"/>
                  </a:lnTo>
                  <a:cubicBezTo>
                    <a:pt x="743359" y="282145"/>
                    <a:pt x="774970" y="250596"/>
                    <a:pt x="774970" y="211609"/>
                  </a:cubicBezTo>
                  <a:cubicBezTo>
                    <a:pt x="774970" y="172622"/>
                    <a:pt x="743421" y="141073"/>
                    <a:pt x="704434" y="141073"/>
                  </a:cubicBezTo>
                  <a:lnTo>
                    <a:pt x="541543" y="141073"/>
                  </a:lnTo>
                  <a:cubicBezTo>
                    <a:pt x="502618" y="141073"/>
                    <a:pt x="471007" y="109523"/>
                    <a:pt x="471007" y="70536"/>
                  </a:cubicBezTo>
                  <a:lnTo>
                    <a:pt x="471007" y="70536"/>
                  </a:lnTo>
                  <a:cubicBezTo>
                    <a:pt x="471007" y="31611"/>
                    <a:pt x="502556" y="0"/>
                    <a:pt x="541543" y="0"/>
                  </a:cubicBezTo>
                  <a:lnTo>
                    <a:pt x="2113053" y="0"/>
                  </a:lnTo>
                  <a:cubicBezTo>
                    <a:pt x="2151978" y="0"/>
                    <a:pt x="2183589" y="31549"/>
                    <a:pt x="2183589" y="70536"/>
                  </a:cubicBezTo>
                  <a:lnTo>
                    <a:pt x="2183589" y="70536"/>
                  </a:lnTo>
                  <a:cubicBezTo>
                    <a:pt x="2183589" y="109461"/>
                    <a:pt x="2152040" y="141073"/>
                    <a:pt x="2113053" y="141073"/>
                  </a:cubicBezTo>
                  <a:lnTo>
                    <a:pt x="1955121" y="141073"/>
                  </a:lnTo>
                  <a:cubicBezTo>
                    <a:pt x="1954687" y="141073"/>
                    <a:pt x="1954191" y="141011"/>
                    <a:pt x="1953757" y="141011"/>
                  </a:cubicBezTo>
                  <a:lnTo>
                    <a:pt x="1340190" y="141011"/>
                  </a:lnTo>
                  <a:cubicBezTo>
                    <a:pt x="1300707" y="141011"/>
                    <a:pt x="1268662" y="173056"/>
                    <a:pt x="1268662" y="212539"/>
                  </a:cubicBezTo>
                  <a:cubicBezTo>
                    <a:pt x="1268662" y="252022"/>
                    <a:pt x="1300707" y="284067"/>
                    <a:pt x="1340190" y="284067"/>
                  </a:cubicBezTo>
                  <a:lnTo>
                    <a:pt x="1752004" y="284067"/>
                  </a:lnTo>
                  <a:cubicBezTo>
                    <a:pt x="1790309" y="284811"/>
                    <a:pt x="1821176" y="316050"/>
                    <a:pt x="1821176" y="354541"/>
                  </a:cubicBezTo>
                  <a:cubicBezTo>
                    <a:pt x="1821176" y="393032"/>
                    <a:pt x="1789627" y="425077"/>
                    <a:pt x="1750640" y="425077"/>
                  </a:cubicBezTo>
                  <a:lnTo>
                    <a:pt x="1145627" y="425077"/>
                  </a:lnTo>
                  <a:cubicBezTo>
                    <a:pt x="1140172" y="425077"/>
                    <a:pt x="1134904" y="424396"/>
                    <a:pt x="1129759" y="423218"/>
                  </a:cubicBezTo>
                  <a:lnTo>
                    <a:pt x="70536" y="423218"/>
                  </a:lnTo>
                  <a:cubicBezTo>
                    <a:pt x="31611" y="423218"/>
                    <a:pt x="0" y="391669"/>
                    <a:pt x="0" y="352682"/>
                  </a:cubicBezTo>
                  <a:cubicBezTo>
                    <a:pt x="0" y="313695"/>
                    <a:pt x="31549" y="282145"/>
                    <a:pt x="70536" y="2821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BLANK_1_1"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5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/>
        </p:txBody>
      </p:sp>
      <p:grpSp>
        <p:nvGrpSpPr>
          <p:cNvPr id="379" name="Google Shape;379;p55"/>
          <p:cNvGrpSpPr/>
          <p:nvPr/>
        </p:nvGrpSpPr>
        <p:grpSpPr>
          <a:xfrm>
            <a:off x="139425" y="-89411"/>
            <a:ext cx="8208950" cy="5190349"/>
            <a:chOff x="139425" y="-89411"/>
            <a:chExt cx="8208950" cy="5190349"/>
          </a:xfrm>
        </p:grpSpPr>
        <p:sp>
          <p:nvSpPr>
            <p:cNvPr id="380" name="Google Shape;380;p55"/>
            <p:cNvSpPr/>
            <p:nvPr/>
          </p:nvSpPr>
          <p:spPr>
            <a:xfrm>
              <a:off x="139425" y="1215288"/>
              <a:ext cx="133800" cy="133800"/>
            </a:xfrm>
            <a:prstGeom prst="donut">
              <a:avLst>
                <a:gd fmla="val 25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grpSp>
          <p:nvGrpSpPr>
            <p:cNvPr id="381" name="Google Shape;381;p55"/>
            <p:cNvGrpSpPr/>
            <p:nvPr/>
          </p:nvGrpSpPr>
          <p:grpSpPr>
            <a:xfrm>
              <a:off x="498509" y="-89411"/>
              <a:ext cx="777449" cy="404251"/>
              <a:chOff x="-794166" y="-3748111"/>
              <a:chExt cx="777449" cy="404251"/>
            </a:xfrm>
          </p:grpSpPr>
          <p:sp>
            <p:nvSpPr>
              <p:cNvPr id="382" name="Google Shape;382;p55"/>
              <p:cNvSpPr/>
              <p:nvPr/>
            </p:nvSpPr>
            <p:spPr>
              <a:xfrm>
                <a:off x="-794166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3" name="Google Shape;383;p55"/>
              <p:cNvSpPr/>
              <p:nvPr/>
            </p:nvSpPr>
            <p:spPr>
              <a:xfrm>
                <a:off x="-607536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4" name="Google Shape;384;p55"/>
              <p:cNvSpPr/>
              <p:nvPr/>
            </p:nvSpPr>
            <p:spPr>
              <a:xfrm>
                <a:off x="-420906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5" name="Google Shape;385;p55"/>
              <p:cNvSpPr/>
              <p:nvPr/>
            </p:nvSpPr>
            <p:spPr>
              <a:xfrm>
                <a:off x="-234338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6" name="Google Shape;386;p55"/>
              <p:cNvSpPr/>
              <p:nvPr/>
            </p:nvSpPr>
            <p:spPr>
              <a:xfrm>
                <a:off x="-47708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7" name="Google Shape;387;p55"/>
              <p:cNvSpPr/>
              <p:nvPr/>
            </p:nvSpPr>
            <p:spPr>
              <a:xfrm>
                <a:off x="-794166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8" name="Google Shape;388;p55"/>
              <p:cNvSpPr/>
              <p:nvPr/>
            </p:nvSpPr>
            <p:spPr>
              <a:xfrm>
                <a:off x="-607536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9" name="Google Shape;389;p55"/>
              <p:cNvSpPr/>
              <p:nvPr/>
            </p:nvSpPr>
            <p:spPr>
              <a:xfrm>
                <a:off x="-420906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0" name="Google Shape;390;p55"/>
              <p:cNvSpPr/>
              <p:nvPr/>
            </p:nvSpPr>
            <p:spPr>
              <a:xfrm>
                <a:off x="-234338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1" name="Google Shape;391;p55"/>
              <p:cNvSpPr/>
              <p:nvPr/>
            </p:nvSpPr>
            <p:spPr>
              <a:xfrm>
                <a:off x="-47708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2" name="Google Shape;392;p55"/>
              <p:cNvSpPr/>
              <p:nvPr/>
            </p:nvSpPr>
            <p:spPr>
              <a:xfrm>
                <a:off x="-794166" y="-374811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3" name="Google Shape;393;p55"/>
              <p:cNvSpPr/>
              <p:nvPr/>
            </p:nvSpPr>
            <p:spPr>
              <a:xfrm>
                <a:off x="-607536" y="-3748049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35454" y="17727"/>
                    </a:moveTo>
                    <a:cubicBezTo>
                      <a:pt x="35454" y="27517"/>
                      <a:pt x="27517" y="35454"/>
                      <a:pt x="17727" y="35454"/>
                    </a:cubicBezTo>
                    <a:cubicBezTo>
                      <a:pt x="7937" y="35454"/>
                      <a:pt x="0" y="27517"/>
                      <a:pt x="0" y="17727"/>
                    </a:cubicBezTo>
                    <a:cubicBezTo>
                      <a:pt x="0" y="7937"/>
                      <a:pt x="7937" y="0"/>
                      <a:pt x="17727" y="0"/>
                    </a:cubicBezTo>
                    <a:cubicBezTo>
                      <a:pt x="27517" y="0"/>
                      <a:pt x="35454" y="7937"/>
                      <a:pt x="35454" y="1772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4" name="Google Shape;394;p55"/>
              <p:cNvSpPr/>
              <p:nvPr/>
            </p:nvSpPr>
            <p:spPr>
              <a:xfrm>
                <a:off x="-420906" y="-3748049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35454" y="17727"/>
                    </a:moveTo>
                    <a:cubicBezTo>
                      <a:pt x="35454" y="27517"/>
                      <a:pt x="27517" y="35454"/>
                      <a:pt x="17727" y="35454"/>
                    </a:cubicBezTo>
                    <a:cubicBezTo>
                      <a:pt x="7937" y="35454"/>
                      <a:pt x="0" y="27517"/>
                      <a:pt x="0" y="17727"/>
                    </a:cubicBezTo>
                    <a:cubicBezTo>
                      <a:pt x="0" y="7937"/>
                      <a:pt x="7937" y="0"/>
                      <a:pt x="17727" y="0"/>
                    </a:cubicBezTo>
                    <a:cubicBezTo>
                      <a:pt x="27517" y="0"/>
                      <a:pt x="35454" y="7937"/>
                      <a:pt x="35454" y="1772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5" name="Google Shape;395;p55"/>
              <p:cNvSpPr/>
              <p:nvPr/>
            </p:nvSpPr>
            <p:spPr>
              <a:xfrm>
                <a:off x="-234338" y="-374811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6" name="Google Shape;396;p55"/>
              <p:cNvSpPr/>
              <p:nvPr/>
            </p:nvSpPr>
            <p:spPr>
              <a:xfrm>
                <a:off x="-47708" y="-3748049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35454"/>
                    </a:move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97" name="Google Shape;397;p55"/>
            <p:cNvSpPr/>
            <p:nvPr/>
          </p:nvSpPr>
          <p:spPr>
            <a:xfrm>
              <a:off x="8214575" y="181038"/>
              <a:ext cx="133800" cy="133800"/>
            </a:xfrm>
            <a:prstGeom prst="donut">
              <a:avLst>
                <a:gd fmla="val 25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398" name="Google Shape;398;p55"/>
            <p:cNvSpPr/>
            <p:nvPr/>
          </p:nvSpPr>
          <p:spPr>
            <a:xfrm>
              <a:off x="3354800" y="5001500"/>
              <a:ext cx="65100" cy="651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399" name="Google Shape;399;p55"/>
            <p:cNvSpPr/>
            <p:nvPr/>
          </p:nvSpPr>
          <p:spPr>
            <a:xfrm>
              <a:off x="7759425" y="4967138"/>
              <a:ext cx="133800" cy="133800"/>
            </a:xfrm>
            <a:prstGeom prst="donut">
              <a:avLst>
                <a:gd fmla="val 25000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</p:grpSp>
      <p:grpSp>
        <p:nvGrpSpPr>
          <p:cNvPr id="400" name="Google Shape;400;p55"/>
          <p:cNvGrpSpPr/>
          <p:nvPr/>
        </p:nvGrpSpPr>
        <p:grpSpPr>
          <a:xfrm>
            <a:off x="-2083378" y="2294373"/>
            <a:ext cx="11493752" cy="2897777"/>
            <a:chOff x="-2083378" y="2294373"/>
            <a:chExt cx="11493752" cy="2897777"/>
          </a:xfrm>
        </p:grpSpPr>
        <p:sp>
          <p:nvSpPr>
            <p:cNvPr id="401" name="Google Shape;401;p55"/>
            <p:cNvSpPr/>
            <p:nvPr/>
          </p:nvSpPr>
          <p:spPr>
            <a:xfrm rot="10800000">
              <a:off x="8287712" y="4731841"/>
              <a:ext cx="1122662" cy="288219"/>
            </a:xfrm>
            <a:custGeom>
              <a:rect b="b" l="l" r="r" t="t"/>
              <a:pathLst>
                <a:path extrusionOk="0" h="768585" w="2993765">
                  <a:moveTo>
                    <a:pt x="2870296" y="257166"/>
                  </a:moveTo>
                  <a:lnTo>
                    <a:pt x="1714690" y="257166"/>
                  </a:lnTo>
                  <a:cubicBezTo>
                    <a:pt x="1643658" y="257166"/>
                    <a:pt x="1586138" y="314748"/>
                    <a:pt x="1586138" y="385718"/>
                  </a:cubicBezTo>
                  <a:cubicBezTo>
                    <a:pt x="1586138" y="456689"/>
                    <a:pt x="1643720" y="514271"/>
                    <a:pt x="1714690" y="514271"/>
                  </a:cubicBezTo>
                  <a:lnTo>
                    <a:pt x="2011649" y="514271"/>
                  </a:lnTo>
                  <a:cubicBezTo>
                    <a:pt x="2082681" y="514271"/>
                    <a:pt x="2140201" y="571853"/>
                    <a:pt x="2140201" y="642823"/>
                  </a:cubicBezTo>
                  <a:lnTo>
                    <a:pt x="2140201" y="642823"/>
                  </a:lnTo>
                  <a:cubicBezTo>
                    <a:pt x="2140201" y="713855"/>
                    <a:pt x="2082619" y="771375"/>
                    <a:pt x="2011649" y="771375"/>
                  </a:cubicBezTo>
                  <a:lnTo>
                    <a:pt x="0" y="771375"/>
                  </a:lnTo>
                  <a:lnTo>
                    <a:pt x="0" y="0"/>
                  </a:lnTo>
                  <a:lnTo>
                    <a:pt x="2870296" y="0"/>
                  </a:lnTo>
                  <a:cubicBezTo>
                    <a:pt x="2941328" y="0"/>
                    <a:pt x="2998848" y="57582"/>
                    <a:pt x="2998848" y="128552"/>
                  </a:cubicBezTo>
                  <a:cubicBezTo>
                    <a:pt x="2998848" y="199522"/>
                    <a:pt x="2941266" y="257104"/>
                    <a:pt x="2870296" y="2571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2" name="Google Shape;402;p55"/>
            <p:cNvSpPr/>
            <p:nvPr/>
          </p:nvSpPr>
          <p:spPr>
            <a:xfrm>
              <a:off x="-2083378" y="4875950"/>
              <a:ext cx="3470100" cy="316200"/>
            </a:xfrm>
            <a:prstGeom prst="roundRect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grpSp>
          <p:nvGrpSpPr>
            <p:cNvPr id="403" name="Google Shape;403;p55"/>
            <p:cNvGrpSpPr/>
            <p:nvPr/>
          </p:nvGrpSpPr>
          <p:grpSpPr>
            <a:xfrm>
              <a:off x="8896092" y="2294373"/>
              <a:ext cx="495830" cy="491822"/>
              <a:chOff x="-4475825" y="3612425"/>
              <a:chExt cx="293825" cy="291450"/>
            </a:xfrm>
          </p:grpSpPr>
          <p:sp>
            <p:nvSpPr>
              <p:cNvPr id="404" name="Google Shape;404;p55"/>
              <p:cNvSpPr/>
              <p:nvPr/>
            </p:nvSpPr>
            <p:spPr>
              <a:xfrm>
                <a:off x="-4349800" y="3664400"/>
                <a:ext cx="34675" cy="33100"/>
              </a:xfrm>
              <a:custGeom>
                <a:rect b="b" l="l" r="r" t="t"/>
                <a:pathLst>
                  <a:path extrusionOk="0" h="1324" w="1387">
                    <a:moveTo>
                      <a:pt x="694" y="1"/>
                    </a:moveTo>
                    <a:cubicBezTo>
                      <a:pt x="347" y="1"/>
                      <a:pt x="32" y="316"/>
                      <a:pt x="32" y="662"/>
                    </a:cubicBezTo>
                    <a:cubicBezTo>
                      <a:pt x="1" y="1040"/>
                      <a:pt x="316" y="1324"/>
                      <a:pt x="694" y="1324"/>
                    </a:cubicBezTo>
                    <a:cubicBezTo>
                      <a:pt x="1103" y="1324"/>
                      <a:pt x="1387" y="1009"/>
                      <a:pt x="1387" y="662"/>
                    </a:cubicBezTo>
                    <a:cubicBezTo>
                      <a:pt x="1387" y="284"/>
                      <a:pt x="1072" y="1"/>
                      <a:pt x="6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5" name="Google Shape;405;p55"/>
              <p:cNvSpPr/>
              <p:nvPr/>
            </p:nvSpPr>
            <p:spPr>
              <a:xfrm>
                <a:off x="-4366325" y="3714800"/>
                <a:ext cx="68525" cy="34700"/>
              </a:xfrm>
              <a:custGeom>
                <a:rect b="b" l="l" r="r" t="t"/>
                <a:pathLst>
                  <a:path extrusionOk="0" h="1388" w="2741">
                    <a:moveTo>
                      <a:pt x="1008" y="1"/>
                    </a:moveTo>
                    <a:cubicBezTo>
                      <a:pt x="473" y="1"/>
                      <a:pt x="0" y="474"/>
                      <a:pt x="0" y="1009"/>
                    </a:cubicBezTo>
                    <a:lnTo>
                      <a:pt x="0" y="1387"/>
                    </a:lnTo>
                    <a:lnTo>
                      <a:pt x="2741" y="1387"/>
                    </a:lnTo>
                    <a:lnTo>
                      <a:pt x="2741" y="1009"/>
                    </a:lnTo>
                    <a:cubicBezTo>
                      <a:pt x="2741" y="474"/>
                      <a:pt x="2268" y="1"/>
                      <a:pt x="167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6" name="Google Shape;406;p55"/>
              <p:cNvSpPr/>
              <p:nvPr/>
            </p:nvSpPr>
            <p:spPr>
              <a:xfrm>
                <a:off x="-4475825" y="3612425"/>
                <a:ext cx="293825" cy="291450"/>
              </a:xfrm>
              <a:custGeom>
                <a:rect b="b" l="l" r="r" t="t"/>
                <a:pathLst>
                  <a:path extrusionOk="0" h="11658" w="11753">
                    <a:moveTo>
                      <a:pt x="5703" y="1324"/>
                    </a:moveTo>
                    <a:cubicBezTo>
                      <a:pt x="6459" y="1324"/>
                      <a:pt x="7089" y="1954"/>
                      <a:pt x="7089" y="2710"/>
                    </a:cubicBezTo>
                    <a:cubicBezTo>
                      <a:pt x="7089" y="3025"/>
                      <a:pt x="6963" y="3340"/>
                      <a:pt x="6774" y="3592"/>
                    </a:cubicBezTo>
                    <a:cubicBezTo>
                      <a:pt x="7373" y="3844"/>
                      <a:pt x="7751" y="4443"/>
                      <a:pt x="7751" y="5104"/>
                    </a:cubicBezTo>
                    <a:lnTo>
                      <a:pt x="7751" y="5766"/>
                    </a:lnTo>
                    <a:lnTo>
                      <a:pt x="7783" y="5766"/>
                    </a:lnTo>
                    <a:cubicBezTo>
                      <a:pt x="7783" y="5986"/>
                      <a:pt x="7625" y="6144"/>
                      <a:pt x="7436" y="6144"/>
                    </a:cubicBezTo>
                    <a:lnTo>
                      <a:pt x="4002" y="6144"/>
                    </a:lnTo>
                    <a:cubicBezTo>
                      <a:pt x="3813" y="6144"/>
                      <a:pt x="3655" y="5986"/>
                      <a:pt x="3655" y="5766"/>
                    </a:cubicBezTo>
                    <a:lnTo>
                      <a:pt x="3655" y="5104"/>
                    </a:lnTo>
                    <a:cubicBezTo>
                      <a:pt x="3655" y="4443"/>
                      <a:pt x="4065" y="3844"/>
                      <a:pt x="4664" y="3592"/>
                    </a:cubicBezTo>
                    <a:cubicBezTo>
                      <a:pt x="4443" y="3340"/>
                      <a:pt x="4348" y="3056"/>
                      <a:pt x="4348" y="2710"/>
                    </a:cubicBezTo>
                    <a:cubicBezTo>
                      <a:pt x="4348" y="1954"/>
                      <a:pt x="4979" y="1324"/>
                      <a:pt x="5703" y="1324"/>
                    </a:cubicBezTo>
                    <a:close/>
                    <a:moveTo>
                      <a:pt x="5798" y="0"/>
                    </a:moveTo>
                    <a:cubicBezTo>
                      <a:pt x="3561" y="0"/>
                      <a:pt x="1702" y="1859"/>
                      <a:pt x="1702" y="4096"/>
                    </a:cubicBezTo>
                    <a:cubicBezTo>
                      <a:pt x="1702" y="5041"/>
                      <a:pt x="2017" y="5955"/>
                      <a:pt x="2553" y="6616"/>
                    </a:cubicBezTo>
                    <a:lnTo>
                      <a:pt x="1702" y="7120"/>
                    </a:lnTo>
                    <a:cubicBezTo>
                      <a:pt x="1513" y="6963"/>
                      <a:pt x="1293" y="6900"/>
                      <a:pt x="1040" y="6900"/>
                    </a:cubicBezTo>
                    <a:cubicBezTo>
                      <a:pt x="473" y="6900"/>
                      <a:pt x="1" y="7341"/>
                      <a:pt x="1" y="7908"/>
                    </a:cubicBezTo>
                    <a:cubicBezTo>
                      <a:pt x="1" y="8475"/>
                      <a:pt x="473" y="8948"/>
                      <a:pt x="1040" y="8948"/>
                    </a:cubicBezTo>
                    <a:cubicBezTo>
                      <a:pt x="1576" y="8948"/>
                      <a:pt x="2049" y="8475"/>
                      <a:pt x="2049" y="7908"/>
                    </a:cubicBezTo>
                    <a:lnTo>
                      <a:pt x="2049" y="7719"/>
                    </a:lnTo>
                    <a:lnTo>
                      <a:pt x="3025" y="7120"/>
                    </a:lnTo>
                    <a:cubicBezTo>
                      <a:pt x="3309" y="7372"/>
                      <a:pt x="3592" y="7593"/>
                      <a:pt x="3939" y="7751"/>
                    </a:cubicBezTo>
                    <a:lnTo>
                      <a:pt x="3277" y="8948"/>
                    </a:lnTo>
                    <a:lnTo>
                      <a:pt x="3088" y="8948"/>
                    </a:lnTo>
                    <a:cubicBezTo>
                      <a:pt x="2521" y="8948"/>
                      <a:pt x="2049" y="9420"/>
                      <a:pt x="2049" y="9956"/>
                    </a:cubicBezTo>
                    <a:cubicBezTo>
                      <a:pt x="2049" y="10523"/>
                      <a:pt x="2521" y="10996"/>
                      <a:pt x="3088" y="10996"/>
                    </a:cubicBezTo>
                    <a:cubicBezTo>
                      <a:pt x="3624" y="10996"/>
                      <a:pt x="4096" y="10523"/>
                      <a:pt x="4096" y="9956"/>
                    </a:cubicBezTo>
                    <a:cubicBezTo>
                      <a:pt x="4096" y="9735"/>
                      <a:pt x="4033" y="9483"/>
                      <a:pt x="3876" y="9294"/>
                    </a:cubicBezTo>
                    <a:lnTo>
                      <a:pt x="4569" y="8034"/>
                    </a:lnTo>
                    <a:cubicBezTo>
                      <a:pt x="4853" y="8097"/>
                      <a:pt x="5168" y="8192"/>
                      <a:pt x="5483" y="8223"/>
                    </a:cubicBezTo>
                    <a:lnTo>
                      <a:pt x="5483" y="9672"/>
                    </a:lnTo>
                    <a:cubicBezTo>
                      <a:pt x="5073" y="9830"/>
                      <a:pt x="4821" y="10208"/>
                      <a:pt x="4821" y="10617"/>
                    </a:cubicBezTo>
                    <a:cubicBezTo>
                      <a:pt x="4821" y="11185"/>
                      <a:pt x="5294" y="11657"/>
                      <a:pt x="5829" y="11657"/>
                    </a:cubicBezTo>
                    <a:cubicBezTo>
                      <a:pt x="6396" y="11657"/>
                      <a:pt x="6869" y="11185"/>
                      <a:pt x="6869" y="10617"/>
                    </a:cubicBezTo>
                    <a:cubicBezTo>
                      <a:pt x="6869" y="10208"/>
                      <a:pt x="6585" y="9798"/>
                      <a:pt x="6176" y="9672"/>
                    </a:cubicBezTo>
                    <a:lnTo>
                      <a:pt x="6176" y="8223"/>
                    </a:lnTo>
                    <a:cubicBezTo>
                      <a:pt x="6491" y="8192"/>
                      <a:pt x="6806" y="8160"/>
                      <a:pt x="7089" y="8034"/>
                    </a:cubicBezTo>
                    <a:lnTo>
                      <a:pt x="7814" y="9294"/>
                    </a:lnTo>
                    <a:cubicBezTo>
                      <a:pt x="7657" y="9483"/>
                      <a:pt x="7562" y="9672"/>
                      <a:pt x="7562" y="9956"/>
                    </a:cubicBezTo>
                    <a:cubicBezTo>
                      <a:pt x="7562" y="10523"/>
                      <a:pt x="8035" y="10996"/>
                      <a:pt x="8602" y="10996"/>
                    </a:cubicBezTo>
                    <a:cubicBezTo>
                      <a:pt x="9137" y="10996"/>
                      <a:pt x="9610" y="10523"/>
                      <a:pt x="9610" y="9956"/>
                    </a:cubicBezTo>
                    <a:cubicBezTo>
                      <a:pt x="9610" y="9420"/>
                      <a:pt x="9137" y="8948"/>
                      <a:pt x="8602" y="8948"/>
                    </a:cubicBezTo>
                    <a:lnTo>
                      <a:pt x="8381" y="8948"/>
                    </a:lnTo>
                    <a:lnTo>
                      <a:pt x="7720" y="7751"/>
                    </a:lnTo>
                    <a:cubicBezTo>
                      <a:pt x="8035" y="7593"/>
                      <a:pt x="8350" y="7372"/>
                      <a:pt x="8633" y="7120"/>
                    </a:cubicBezTo>
                    <a:lnTo>
                      <a:pt x="9704" y="7719"/>
                    </a:lnTo>
                    <a:lnTo>
                      <a:pt x="9704" y="7908"/>
                    </a:lnTo>
                    <a:cubicBezTo>
                      <a:pt x="9704" y="8475"/>
                      <a:pt x="10177" y="8948"/>
                      <a:pt x="10713" y="8948"/>
                    </a:cubicBezTo>
                    <a:cubicBezTo>
                      <a:pt x="11280" y="8948"/>
                      <a:pt x="11752" y="8475"/>
                      <a:pt x="11752" y="7908"/>
                    </a:cubicBezTo>
                    <a:cubicBezTo>
                      <a:pt x="11626" y="7309"/>
                      <a:pt x="11154" y="6900"/>
                      <a:pt x="10586" y="6900"/>
                    </a:cubicBezTo>
                    <a:cubicBezTo>
                      <a:pt x="10366" y="6900"/>
                      <a:pt x="10114" y="6963"/>
                      <a:pt x="9925" y="7120"/>
                    </a:cubicBezTo>
                    <a:lnTo>
                      <a:pt x="9011" y="6616"/>
                    </a:lnTo>
                    <a:cubicBezTo>
                      <a:pt x="9515" y="5892"/>
                      <a:pt x="9893" y="4978"/>
                      <a:pt x="9893" y="4096"/>
                    </a:cubicBezTo>
                    <a:cubicBezTo>
                      <a:pt x="9893" y="1796"/>
                      <a:pt x="8035" y="0"/>
                      <a:pt x="579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BLANK_1_1_1"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5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/>
        </p:txBody>
      </p:sp>
      <p:grpSp>
        <p:nvGrpSpPr>
          <p:cNvPr id="409" name="Google Shape;409;p56"/>
          <p:cNvGrpSpPr/>
          <p:nvPr/>
        </p:nvGrpSpPr>
        <p:grpSpPr>
          <a:xfrm>
            <a:off x="-581476" y="-197580"/>
            <a:ext cx="11138412" cy="5236431"/>
            <a:chOff x="-581476" y="-197580"/>
            <a:chExt cx="11138412" cy="5236431"/>
          </a:xfrm>
        </p:grpSpPr>
        <p:sp>
          <p:nvSpPr>
            <p:cNvPr id="410" name="Google Shape;410;p56"/>
            <p:cNvSpPr/>
            <p:nvPr/>
          </p:nvSpPr>
          <p:spPr>
            <a:xfrm flipH="1" rot="10800000">
              <a:off x="-581476" y="4635344"/>
              <a:ext cx="1571727" cy="403507"/>
            </a:xfrm>
            <a:custGeom>
              <a:rect b="b" l="l" r="r" t="t"/>
              <a:pathLst>
                <a:path extrusionOk="0" h="768585" w="2993765">
                  <a:moveTo>
                    <a:pt x="2870296" y="257166"/>
                  </a:moveTo>
                  <a:lnTo>
                    <a:pt x="1714690" y="257166"/>
                  </a:lnTo>
                  <a:cubicBezTo>
                    <a:pt x="1643658" y="257166"/>
                    <a:pt x="1586138" y="314748"/>
                    <a:pt x="1586138" y="385718"/>
                  </a:cubicBezTo>
                  <a:cubicBezTo>
                    <a:pt x="1586138" y="456689"/>
                    <a:pt x="1643720" y="514271"/>
                    <a:pt x="1714690" y="514271"/>
                  </a:cubicBezTo>
                  <a:lnTo>
                    <a:pt x="2011649" y="514271"/>
                  </a:lnTo>
                  <a:cubicBezTo>
                    <a:pt x="2082681" y="514271"/>
                    <a:pt x="2140201" y="571853"/>
                    <a:pt x="2140201" y="642823"/>
                  </a:cubicBezTo>
                  <a:lnTo>
                    <a:pt x="2140201" y="642823"/>
                  </a:lnTo>
                  <a:cubicBezTo>
                    <a:pt x="2140201" y="713855"/>
                    <a:pt x="2082619" y="771375"/>
                    <a:pt x="2011649" y="771375"/>
                  </a:cubicBezTo>
                  <a:lnTo>
                    <a:pt x="0" y="771375"/>
                  </a:lnTo>
                  <a:lnTo>
                    <a:pt x="0" y="0"/>
                  </a:lnTo>
                  <a:lnTo>
                    <a:pt x="2870296" y="0"/>
                  </a:lnTo>
                  <a:cubicBezTo>
                    <a:pt x="2941328" y="0"/>
                    <a:pt x="2998848" y="57582"/>
                    <a:pt x="2998848" y="128552"/>
                  </a:cubicBezTo>
                  <a:cubicBezTo>
                    <a:pt x="2998848" y="199522"/>
                    <a:pt x="2941266" y="257104"/>
                    <a:pt x="2870296" y="2571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" name="Google Shape;411;p56"/>
            <p:cNvSpPr/>
            <p:nvPr/>
          </p:nvSpPr>
          <p:spPr>
            <a:xfrm rot="10800000">
              <a:off x="8047876" y="4550420"/>
              <a:ext cx="2509060" cy="484704"/>
            </a:xfrm>
            <a:custGeom>
              <a:rect b="b" l="l" r="r" t="t"/>
              <a:pathLst>
                <a:path extrusionOk="0" h="421482" w="2181791">
                  <a:moveTo>
                    <a:pt x="70474" y="282145"/>
                  </a:moveTo>
                  <a:lnTo>
                    <a:pt x="704434" y="282145"/>
                  </a:lnTo>
                  <a:cubicBezTo>
                    <a:pt x="743359" y="282145"/>
                    <a:pt x="774970" y="250596"/>
                    <a:pt x="774970" y="211609"/>
                  </a:cubicBezTo>
                  <a:cubicBezTo>
                    <a:pt x="774970" y="172622"/>
                    <a:pt x="743421" y="141073"/>
                    <a:pt x="704434" y="141073"/>
                  </a:cubicBezTo>
                  <a:lnTo>
                    <a:pt x="541543" y="141073"/>
                  </a:lnTo>
                  <a:cubicBezTo>
                    <a:pt x="502618" y="141073"/>
                    <a:pt x="471007" y="109523"/>
                    <a:pt x="471007" y="70536"/>
                  </a:cubicBezTo>
                  <a:lnTo>
                    <a:pt x="471007" y="70536"/>
                  </a:lnTo>
                  <a:cubicBezTo>
                    <a:pt x="471007" y="31611"/>
                    <a:pt x="502556" y="0"/>
                    <a:pt x="541543" y="0"/>
                  </a:cubicBezTo>
                  <a:lnTo>
                    <a:pt x="2113053" y="0"/>
                  </a:lnTo>
                  <a:cubicBezTo>
                    <a:pt x="2151978" y="0"/>
                    <a:pt x="2183589" y="31549"/>
                    <a:pt x="2183589" y="70536"/>
                  </a:cubicBezTo>
                  <a:lnTo>
                    <a:pt x="2183589" y="70536"/>
                  </a:lnTo>
                  <a:cubicBezTo>
                    <a:pt x="2183589" y="109461"/>
                    <a:pt x="2152040" y="141073"/>
                    <a:pt x="2113053" y="141073"/>
                  </a:cubicBezTo>
                  <a:lnTo>
                    <a:pt x="1955121" y="141073"/>
                  </a:lnTo>
                  <a:cubicBezTo>
                    <a:pt x="1954687" y="141073"/>
                    <a:pt x="1954191" y="141011"/>
                    <a:pt x="1953757" y="141011"/>
                  </a:cubicBezTo>
                  <a:lnTo>
                    <a:pt x="1340190" y="141011"/>
                  </a:lnTo>
                  <a:cubicBezTo>
                    <a:pt x="1300707" y="141011"/>
                    <a:pt x="1268662" y="173056"/>
                    <a:pt x="1268662" y="212539"/>
                  </a:cubicBezTo>
                  <a:cubicBezTo>
                    <a:pt x="1268662" y="252022"/>
                    <a:pt x="1300707" y="284067"/>
                    <a:pt x="1340190" y="284067"/>
                  </a:cubicBezTo>
                  <a:lnTo>
                    <a:pt x="1752004" y="284067"/>
                  </a:lnTo>
                  <a:cubicBezTo>
                    <a:pt x="1790309" y="284811"/>
                    <a:pt x="1821176" y="316050"/>
                    <a:pt x="1821176" y="354541"/>
                  </a:cubicBezTo>
                  <a:cubicBezTo>
                    <a:pt x="1821176" y="393032"/>
                    <a:pt x="1789627" y="425077"/>
                    <a:pt x="1750640" y="425077"/>
                  </a:cubicBezTo>
                  <a:lnTo>
                    <a:pt x="1145627" y="425077"/>
                  </a:lnTo>
                  <a:cubicBezTo>
                    <a:pt x="1140172" y="425077"/>
                    <a:pt x="1134904" y="424396"/>
                    <a:pt x="1129759" y="423218"/>
                  </a:cubicBezTo>
                  <a:lnTo>
                    <a:pt x="70536" y="423218"/>
                  </a:lnTo>
                  <a:cubicBezTo>
                    <a:pt x="31611" y="423218"/>
                    <a:pt x="0" y="391669"/>
                    <a:pt x="0" y="352682"/>
                  </a:cubicBezTo>
                  <a:cubicBezTo>
                    <a:pt x="0" y="313695"/>
                    <a:pt x="31549" y="282145"/>
                    <a:pt x="70536" y="2821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2" name="Google Shape;412;p56"/>
            <p:cNvSpPr/>
            <p:nvPr/>
          </p:nvSpPr>
          <p:spPr>
            <a:xfrm rot="10800000">
              <a:off x="6369676" y="-197580"/>
              <a:ext cx="2509060" cy="484704"/>
            </a:xfrm>
            <a:custGeom>
              <a:rect b="b" l="l" r="r" t="t"/>
              <a:pathLst>
                <a:path extrusionOk="0" h="421482" w="2181791">
                  <a:moveTo>
                    <a:pt x="70474" y="282145"/>
                  </a:moveTo>
                  <a:lnTo>
                    <a:pt x="704434" y="282145"/>
                  </a:lnTo>
                  <a:cubicBezTo>
                    <a:pt x="743359" y="282145"/>
                    <a:pt x="774970" y="250596"/>
                    <a:pt x="774970" y="211609"/>
                  </a:cubicBezTo>
                  <a:cubicBezTo>
                    <a:pt x="774970" y="172622"/>
                    <a:pt x="743421" y="141073"/>
                    <a:pt x="704434" y="141073"/>
                  </a:cubicBezTo>
                  <a:lnTo>
                    <a:pt x="541543" y="141073"/>
                  </a:lnTo>
                  <a:cubicBezTo>
                    <a:pt x="502618" y="141073"/>
                    <a:pt x="471007" y="109523"/>
                    <a:pt x="471007" y="70536"/>
                  </a:cubicBezTo>
                  <a:lnTo>
                    <a:pt x="471007" y="70536"/>
                  </a:lnTo>
                  <a:cubicBezTo>
                    <a:pt x="471007" y="31611"/>
                    <a:pt x="502556" y="0"/>
                    <a:pt x="541543" y="0"/>
                  </a:cubicBezTo>
                  <a:lnTo>
                    <a:pt x="2113053" y="0"/>
                  </a:lnTo>
                  <a:cubicBezTo>
                    <a:pt x="2151978" y="0"/>
                    <a:pt x="2183589" y="31549"/>
                    <a:pt x="2183589" y="70536"/>
                  </a:cubicBezTo>
                  <a:lnTo>
                    <a:pt x="2183589" y="70536"/>
                  </a:lnTo>
                  <a:cubicBezTo>
                    <a:pt x="2183589" y="109461"/>
                    <a:pt x="2152040" y="141073"/>
                    <a:pt x="2113053" y="141073"/>
                  </a:cubicBezTo>
                  <a:lnTo>
                    <a:pt x="1955121" y="141073"/>
                  </a:lnTo>
                  <a:cubicBezTo>
                    <a:pt x="1954687" y="141073"/>
                    <a:pt x="1954191" y="141011"/>
                    <a:pt x="1953757" y="141011"/>
                  </a:cubicBezTo>
                  <a:lnTo>
                    <a:pt x="1340190" y="141011"/>
                  </a:lnTo>
                  <a:cubicBezTo>
                    <a:pt x="1300707" y="141011"/>
                    <a:pt x="1268662" y="173056"/>
                    <a:pt x="1268662" y="212539"/>
                  </a:cubicBezTo>
                  <a:cubicBezTo>
                    <a:pt x="1268662" y="252022"/>
                    <a:pt x="1300707" y="284067"/>
                    <a:pt x="1340190" y="284067"/>
                  </a:cubicBezTo>
                  <a:lnTo>
                    <a:pt x="1752004" y="284067"/>
                  </a:lnTo>
                  <a:cubicBezTo>
                    <a:pt x="1790309" y="284811"/>
                    <a:pt x="1821176" y="316050"/>
                    <a:pt x="1821176" y="354541"/>
                  </a:cubicBezTo>
                  <a:cubicBezTo>
                    <a:pt x="1821176" y="393032"/>
                    <a:pt x="1789627" y="425077"/>
                    <a:pt x="1750640" y="425077"/>
                  </a:cubicBezTo>
                  <a:lnTo>
                    <a:pt x="1145627" y="425077"/>
                  </a:lnTo>
                  <a:cubicBezTo>
                    <a:pt x="1140172" y="425077"/>
                    <a:pt x="1134904" y="424396"/>
                    <a:pt x="1129759" y="423218"/>
                  </a:cubicBezTo>
                  <a:lnTo>
                    <a:pt x="70536" y="423218"/>
                  </a:lnTo>
                  <a:cubicBezTo>
                    <a:pt x="31611" y="423218"/>
                    <a:pt x="0" y="391669"/>
                    <a:pt x="0" y="352682"/>
                  </a:cubicBezTo>
                  <a:cubicBezTo>
                    <a:pt x="0" y="313695"/>
                    <a:pt x="31549" y="282145"/>
                    <a:pt x="70536" y="2821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13" name="Google Shape;413;p56"/>
          <p:cNvGrpSpPr/>
          <p:nvPr/>
        </p:nvGrpSpPr>
        <p:grpSpPr>
          <a:xfrm>
            <a:off x="-270152" y="153313"/>
            <a:ext cx="9181754" cy="4672013"/>
            <a:chOff x="-270152" y="153313"/>
            <a:chExt cx="9181754" cy="4672013"/>
          </a:xfrm>
        </p:grpSpPr>
        <p:grpSp>
          <p:nvGrpSpPr>
            <p:cNvPr id="414" name="Google Shape;414;p56"/>
            <p:cNvGrpSpPr/>
            <p:nvPr/>
          </p:nvGrpSpPr>
          <p:grpSpPr>
            <a:xfrm flipH="1" rot="10800000">
              <a:off x="-270152" y="1783736"/>
              <a:ext cx="777449" cy="404251"/>
              <a:chOff x="-794166" y="-3748111"/>
              <a:chExt cx="777449" cy="404251"/>
            </a:xfrm>
          </p:grpSpPr>
          <p:sp>
            <p:nvSpPr>
              <p:cNvPr id="415" name="Google Shape;415;p56"/>
              <p:cNvSpPr/>
              <p:nvPr/>
            </p:nvSpPr>
            <p:spPr>
              <a:xfrm>
                <a:off x="-794166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6" name="Google Shape;416;p56"/>
              <p:cNvSpPr/>
              <p:nvPr/>
            </p:nvSpPr>
            <p:spPr>
              <a:xfrm>
                <a:off x="-607536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7" name="Google Shape;417;p56"/>
              <p:cNvSpPr/>
              <p:nvPr/>
            </p:nvSpPr>
            <p:spPr>
              <a:xfrm>
                <a:off x="-420906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8" name="Google Shape;418;p56"/>
              <p:cNvSpPr/>
              <p:nvPr/>
            </p:nvSpPr>
            <p:spPr>
              <a:xfrm>
                <a:off x="-234338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9" name="Google Shape;419;p56"/>
              <p:cNvSpPr/>
              <p:nvPr/>
            </p:nvSpPr>
            <p:spPr>
              <a:xfrm>
                <a:off x="-47708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0" name="Google Shape;420;p56"/>
              <p:cNvSpPr/>
              <p:nvPr/>
            </p:nvSpPr>
            <p:spPr>
              <a:xfrm>
                <a:off x="-794166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1" name="Google Shape;421;p56"/>
              <p:cNvSpPr/>
              <p:nvPr/>
            </p:nvSpPr>
            <p:spPr>
              <a:xfrm>
                <a:off x="-607536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2" name="Google Shape;422;p56"/>
              <p:cNvSpPr/>
              <p:nvPr/>
            </p:nvSpPr>
            <p:spPr>
              <a:xfrm>
                <a:off x="-420906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3" name="Google Shape;423;p56"/>
              <p:cNvSpPr/>
              <p:nvPr/>
            </p:nvSpPr>
            <p:spPr>
              <a:xfrm>
                <a:off x="-234338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4" name="Google Shape;424;p56"/>
              <p:cNvSpPr/>
              <p:nvPr/>
            </p:nvSpPr>
            <p:spPr>
              <a:xfrm>
                <a:off x="-47708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5" name="Google Shape;425;p56"/>
              <p:cNvSpPr/>
              <p:nvPr/>
            </p:nvSpPr>
            <p:spPr>
              <a:xfrm>
                <a:off x="-794166" y="-374811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6" name="Google Shape;426;p56"/>
              <p:cNvSpPr/>
              <p:nvPr/>
            </p:nvSpPr>
            <p:spPr>
              <a:xfrm>
                <a:off x="-607536" y="-3748049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35454" y="17727"/>
                    </a:moveTo>
                    <a:cubicBezTo>
                      <a:pt x="35454" y="27517"/>
                      <a:pt x="27517" y="35454"/>
                      <a:pt x="17727" y="35454"/>
                    </a:cubicBezTo>
                    <a:cubicBezTo>
                      <a:pt x="7937" y="35454"/>
                      <a:pt x="0" y="27517"/>
                      <a:pt x="0" y="17727"/>
                    </a:cubicBezTo>
                    <a:cubicBezTo>
                      <a:pt x="0" y="7937"/>
                      <a:pt x="7937" y="0"/>
                      <a:pt x="17727" y="0"/>
                    </a:cubicBezTo>
                    <a:cubicBezTo>
                      <a:pt x="27517" y="0"/>
                      <a:pt x="35454" y="7937"/>
                      <a:pt x="35454" y="1772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7" name="Google Shape;427;p56"/>
              <p:cNvSpPr/>
              <p:nvPr/>
            </p:nvSpPr>
            <p:spPr>
              <a:xfrm>
                <a:off x="-420906" y="-3748049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35454" y="17727"/>
                    </a:moveTo>
                    <a:cubicBezTo>
                      <a:pt x="35454" y="27517"/>
                      <a:pt x="27517" y="35454"/>
                      <a:pt x="17727" y="35454"/>
                    </a:cubicBezTo>
                    <a:cubicBezTo>
                      <a:pt x="7937" y="35454"/>
                      <a:pt x="0" y="27517"/>
                      <a:pt x="0" y="17727"/>
                    </a:cubicBezTo>
                    <a:cubicBezTo>
                      <a:pt x="0" y="7937"/>
                      <a:pt x="7937" y="0"/>
                      <a:pt x="17727" y="0"/>
                    </a:cubicBezTo>
                    <a:cubicBezTo>
                      <a:pt x="27517" y="0"/>
                      <a:pt x="35454" y="7937"/>
                      <a:pt x="35454" y="1772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8" name="Google Shape;428;p56"/>
              <p:cNvSpPr/>
              <p:nvPr/>
            </p:nvSpPr>
            <p:spPr>
              <a:xfrm>
                <a:off x="-234338" y="-374811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9" name="Google Shape;429;p56"/>
              <p:cNvSpPr/>
              <p:nvPr/>
            </p:nvSpPr>
            <p:spPr>
              <a:xfrm>
                <a:off x="-47708" y="-3748049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35454"/>
                    </a:move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30" name="Google Shape;430;p56"/>
            <p:cNvSpPr/>
            <p:nvPr/>
          </p:nvSpPr>
          <p:spPr>
            <a:xfrm flipH="1" rot="10800000">
              <a:off x="8777802" y="2187963"/>
              <a:ext cx="133800" cy="133800"/>
            </a:xfrm>
            <a:prstGeom prst="donut">
              <a:avLst>
                <a:gd fmla="val 25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431" name="Google Shape;431;p56"/>
            <p:cNvSpPr/>
            <p:nvPr/>
          </p:nvSpPr>
          <p:spPr>
            <a:xfrm flipH="1" rot="10800000">
              <a:off x="7705877" y="4760226"/>
              <a:ext cx="65100" cy="65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432" name="Google Shape;432;p56"/>
            <p:cNvSpPr/>
            <p:nvPr/>
          </p:nvSpPr>
          <p:spPr>
            <a:xfrm flipH="1" rot="10800000">
              <a:off x="1457077" y="153313"/>
              <a:ext cx="133800" cy="133800"/>
            </a:xfrm>
            <a:prstGeom prst="donut">
              <a:avLst>
                <a:gd fmla="val 25000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57"/>
          <p:cNvSpPr txBox="1"/>
          <p:nvPr>
            <p:ph idx="1" type="subTitle"/>
          </p:nvPr>
        </p:nvSpPr>
        <p:spPr>
          <a:xfrm>
            <a:off x="4634500" y="2260850"/>
            <a:ext cx="37650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lphaLcPeriod"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romanLcPeriod"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lphaLcPeriod"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romanLcPeriod"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lphaLcPeriod"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romanLcPeriod"/>
              <a:defRPr sz="1600"/>
            </a:lvl9pPr>
          </a:lstStyle>
          <a:p/>
        </p:txBody>
      </p:sp>
      <p:sp>
        <p:nvSpPr>
          <p:cNvPr id="435" name="Google Shape;435;p57"/>
          <p:cNvSpPr txBox="1"/>
          <p:nvPr>
            <p:ph type="title"/>
          </p:nvPr>
        </p:nvSpPr>
        <p:spPr>
          <a:xfrm>
            <a:off x="4634500" y="981250"/>
            <a:ext cx="37650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/>
        </p:txBody>
      </p:sp>
      <p:grpSp>
        <p:nvGrpSpPr>
          <p:cNvPr id="436" name="Google Shape;436;p57"/>
          <p:cNvGrpSpPr/>
          <p:nvPr/>
        </p:nvGrpSpPr>
        <p:grpSpPr>
          <a:xfrm>
            <a:off x="87458" y="112339"/>
            <a:ext cx="8852713" cy="5156011"/>
            <a:chOff x="87458" y="112339"/>
            <a:chExt cx="8852713" cy="5156011"/>
          </a:xfrm>
        </p:grpSpPr>
        <p:sp>
          <p:nvSpPr>
            <p:cNvPr id="437" name="Google Shape;437;p57"/>
            <p:cNvSpPr/>
            <p:nvPr/>
          </p:nvSpPr>
          <p:spPr>
            <a:xfrm rot="10800000">
              <a:off x="8806371" y="2020102"/>
              <a:ext cx="133800" cy="133800"/>
            </a:xfrm>
            <a:prstGeom prst="donut">
              <a:avLst>
                <a:gd fmla="val 25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grpSp>
          <p:nvGrpSpPr>
            <p:cNvPr id="438" name="Google Shape;438;p57"/>
            <p:cNvGrpSpPr/>
            <p:nvPr/>
          </p:nvGrpSpPr>
          <p:grpSpPr>
            <a:xfrm rot="10800000">
              <a:off x="8032238" y="4864099"/>
              <a:ext cx="777449" cy="404251"/>
              <a:chOff x="-794166" y="-3748111"/>
              <a:chExt cx="777449" cy="404251"/>
            </a:xfrm>
          </p:grpSpPr>
          <p:sp>
            <p:nvSpPr>
              <p:cNvPr id="439" name="Google Shape;439;p57"/>
              <p:cNvSpPr/>
              <p:nvPr/>
            </p:nvSpPr>
            <p:spPr>
              <a:xfrm>
                <a:off x="-794166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0" name="Google Shape;440;p57"/>
              <p:cNvSpPr/>
              <p:nvPr/>
            </p:nvSpPr>
            <p:spPr>
              <a:xfrm>
                <a:off x="-607536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1" name="Google Shape;441;p57"/>
              <p:cNvSpPr/>
              <p:nvPr/>
            </p:nvSpPr>
            <p:spPr>
              <a:xfrm>
                <a:off x="-420906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2" name="Google Shape;442;p57"/>
              <p:cNvSpPr/>
              <p:nvPr/>
            </p:nvSpPr>
            <p:spPr>
              <a:xfrm>
                <a:off x="-234338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3" name="Google Shape;443;p57"/>
              <p:cNvSpPr/>
              <p:nvPr/>
            </p:nvSpPr>
            <p:spPr>
              <a:xfrm>
                <a:off x="-47708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4" name="Google Shape;444;p57"/>
              <p:cNvSpPr/>
              <p:nvPr/>
            </p:nvSpPr>
            <p:spPr>
              <a:xfrm>
                <a:off x="-794166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5" name="Google Shape;445;p57"/>
              <p:cNvSpPr/>
              <p:nvPr/>
            </p:nvSpPr>
            <p:spPr>
              <a:xfrm>
                <a:off x="-607536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6" name="Google Shape;446;p57"/>
              <p:cNvSpPr/>
              <p:nvPr/>
            </p:nvSpPr>
            <p:spPr>
              <a:xfrm>
                <a:off x="-420906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7" name="Google Shape;447;p57"/>
              <p:cNvSpPr/>
              <p:nvPr/>
            </p:nvSpPr>
            <p:spPr>
              <a:xfrm>
                <a:off x="-234338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8" name="Google Shape;448;p57"/>
              <p:cNvSpPr/>
              <p:nvPr/>
            </p:nvSpPr>
            <p:spPr>
              <a:xfrm>
                <a:off x="-47708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9" name="Google Shape;449;p57"/>
              <p:cNvSpPr/>
              <p:nvPr/>
            </p:nvSpPr>
            <p:spPr>
              <a:xfrm>
                <a:off x="-794166" y="-374811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0" name="Google Shape;450;p57"/>
              <p:cNvSpPr/>
              <p:nvPr/>
            </p:nvSpPr>
            <p:spPr>
              <a:xfrm>
                <a:off x="-607536" y="-3748049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35454" y="17727"/>
                    </a:moveTo>
                    <a:cubicBezTo>
                      <a:pt x="35454" y="27517"/>
                      <a:pt x="27517" y="35454"/>
                      <a:pt x="17727" y="35454"/>
                    </a:cubicBezTo>
                    <a:cubicBezTo>
                      <a:pt x="7937" y="35454"/>
                      <a:pt x="0" y="27517"/>
                      <a:pt x="0" y="17727"/>
                    </a:cubicBezTo>
                    <a:cubicBezTo>
                      <a:pt x="0" y="7937"/>
                      <a:pt x="7937" y="0"/>
                      <a:pt x="17727" y="0"/>
                    </a:cubicBezTo>
                    <a:cubicBezTo>
                      <a:pt x="27517" y="0"/>
                      <a:pt x="35454" y="7937"/>
                      <a:pt x="35454" y="1772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1" name="Google Shape;451;p57"/>
              <p:cNvSpPr/>
              <p:nvPr/>
            </p:nvSpPr>
            <p:spPr>
              <a:xfrm>
                <a:off x="-420906" y="-3748049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35454" y="17727"/>
                    </a:moveTo>
                    <a:cubicBezTo>
                      <a:pt x="35454" y="27517"/>
                      <a:pt x="27517" y="35454"/>
                      <a:pt x="17727" y="35454"/>
                    </a:cubicBezTo>
                    <a:cubicBezTo>
                      <a:pt x="7937" y="35454"/>
                      <a:pt x="0" y="27517"/>
                      <a:pt x="0" y="17727"/>
                    </a:cubicBezTo>
                    <a:cubicBezTo>
                      <a:pt x="0" y="7937"/>
                      <a:pt x="7937" y="0"/>
                      <a:pt x="17727" y="0"/>
                    </a:cubicBezTo>
                    <a:cubicBezTo>
                      <a:pt x="27517" y="0"/>
                      <a:pt x="35454" y="7937"/>
                      <a:pt x="35454" y="1772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2" name="Google Shape;452;p57"/>
              <p:cNvSpPr/>
              <p:nvPr/>
            </p:nvSpPr>
            <p:spPr>
              <a:xfrm>
                <a:off x="-234338" y="-374811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3" name="Google Shape;453;p57"/>
              <p:cNvSpPr/>
              <p:nvPr/>
            </p:nvSpPr>
            <p:spPr>
              <a:xfrm>
                <a:off x="-47708" y="-3748049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35454"/>
                    </a:move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54" name="Google Shape;454;p57"/>
            <p:cNvSpPr/>
            <p:nvPr/>
          </p:nvSpPr>
          <p:spPr>
            <a:xfrm rot="10800000">
              <a:off x="659996" y="4864102"/>
              <a:ext cx="133800" cy="133800"/>
            </a:xfrm>
            <a:prstGeom prst="donut">
              <a:avLst>
                <a:gd fmla="val 25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455" name="Google Shape;455;p57"/>
            <p:cNvSpPr/>
            <p:nvPr/>
          </p:nvSpPr>
          <p:spPr>
            <a:xfrm rot="10800000">
              <a:off x="6704271" y="112339"/>
              <a:ext cx="65100" cy="65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456" name="Google Shape;456;p57"/>
            <p:cNvSpPr/>
            <p:nvPr/>
          </p:nvSpPr>
          <p:spPr>
            <a:xfrm rot="10800000">
              <a:off x="87458" y="1554377"/>
              <a:ext cx="133800" cy="133800"/>
            </a:xfrm>
            <a:prstGeom prst="donut">
              <a:avLst>
                <a:gd fmla="val 25000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</p:grpSp>
      <p:grpSp>
        <p:nvGrpSpPr>
          <p:cNvPr id="457" name="Google Shape;457;p57"/>
          <p:cNvGrpSpPr/>
          <p:nvPr/>
        </p:nvGrpSpPr>
        <p:grpSpPr>
          <a:xfrm>
            <a:off x="-254578" y="-138761"/>
            <a:ext cx="11493752" cy="5305448"/>
            <a:chOff x="-254578" y="-138761"/>
            <a:chExt cx="11493752" cy="5305448"/>
          </a:xfrm>
        </p:grpSpPr>
        <p:sp>
          <p:nvSpPr>
            <p:cNvPr id="458" name="Google Shape;458;p57"/>
            <p:cNvSpPr/>
            <p:nvPr/>
          </p:nvSpPr>
          <p:spPr>
            <a:xfrm>
              <a:off x="-254578" y="158879"/>
              <a:ext cx="1122662" cy="288219"/>
            </a:xfrm>
            <a:custGeom>
              <a:rect b="b" l="l" r="r" t="t"/>
              <a:pathLst>
                <a:path extrusionOk="0" h="768585" w="2993765">
                  <a:moveTo>
                    <a:pt x="2870296" y="257166"/>
                  </a:moveTo>
                  <a:lnTo>
                    <a:pt x="1714690" y="257166"/>
                  </a:lnTo>
                  <a:cubicBezTo>
                    <a:pt x="1643658" y="257166"/>
                    <a:pt x="1586138" y="314748"/>
                    <a:pt x="1586138" y="385718"/>
                  </a:cubicBezTo>
                  <a:cubicBezTo>
                    <a:pt x="1586138" y="456689"/>
                    <a:pt x="1643720" y="514271"/>
                    <a:pt x="1714690" y="514271"/>
                  </a:cubicBezTo>
                  <a:lnTo>
                    <a:pt x="2011649" y="514271"/>
                  </a:lnTo>
                  <a:cubicBezTo>
                    <a:pt x="2082681" y="514271"/>
                    <a:pt x="2140201" y="571853"/>
                    <a:pt x="2140201" y="642823"/>
                  </a:cubicBezTo>
                  <a:lnTo>
                    <a:pt x="2140201" y="642823"/>
                  </a:lnTo>
                  <a:cubicBezTo>
                    <a:pt x="2140201" y="713855"/>
                    <a:pt x="2082619" y="771375"/>
                    <a:pt x="2011649" y="771375"/>
                  </a:cubicBezTo>
                  <a:lnTo>
                    <a:pt x="0" y="771375"/>
                  </a:lnTo>
                  <a:lnTo>
                    <a:pt x="0" y="0"/>
                  </a:lnTo>
                  <a:lnTo>
                    <a:pt x="2870296" y="0"/>
                  </a:lnTo>
                  <a:cubicBezTo>
                    <a:pt x="2941328" y="0"/>
                    <a:pt x="2998848" y="57582"/>
                    <a:pt x="2998848" y="128552"/>
                  </a:cubicBezTo>
                  <a:cubicBezTo>
                    <a:pt x="2998848" y="199522"/>
                    <a:pt x="2941266" y="257104"/>
                    <a:pt x="2870296" y="2571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9" name="Google Shape;459;p57"/>
            <p:cNvSpPr/>
            <p:nvPr/>
          </p:nvSpPr>
          <p:spPr>
            <a:xfrm rot="10800000">
              <a:off x="7769074" y="-138761"/>
              <a:ext cx="3470100" cy="316200"/>
            </a:xfrm>
            <a:prstGeom prst="roundRect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grpSp>
          <p:nvGrpSpPr>
            <p:cNvPr id="460" name="Google Shape;460;p57"/>
            <p:cNvGrpSpPr/>
            <p:nvPr/>
          </p:nvGrpSpPr>
          <p:grpSpPr>
            <a:xfrm>
              <a:off x="94671" y="2963834"/>
              <a:ext cx="424159" cy="419659"/>
              <a:chOff x="-1182750" y="3962900"/>
              <a:chExt cx="294575" cy="291450"/>
            </a:xfrm>
          </p:grpSpPr>
          <p:sp>
            <p:nvSpPr>
              <p:cNvPr id="461" name="Google Shape;461;p57"/>
              <p:cNvSpPr/>
              <p:nvPr/>
            </p:nvSpPr>
            <p:spPr>
              <a:xfrm>
                <a:off x="-1078000" y="4030650"/>
                <a:ext cx="17350" cy="17350"/>
              </a:xfrm>
              <a:custGeom>
                <a:rect b="b" l="l" r="r" t="t"/>
                <a:pathLst>
                  <a:path extrusionOk="0" h="694" w="694">
                    <a:moveTo>
                      <a:pt x="347" y="0"/>
                    </a:moveTo>
                    <a:cubicBezTo>
                      <a:pt x="158" y="0"/>
                      <a:pt x="0" y="158"/>
                      <a:pt x="0" y="347"/>
                    </a:cubicBezTo>
                    <a:cubicBezTo>
                      <a:pt x="0" y="536"/>
                      <a:pt x="158" y="694"/>
                      <a:pt x="347" y="694"/>
                    </a:cubicBezTo>
                    <a:cubicBezTo>
                      <a:pt x="536" y="694"/>
                      <a:pt x="693" y="536"/>
                      <a:pt x="693" y="347"/>
                    </a:cubicBezTo>
                    <a:cubicBezTo>
                      <a:pt x="693" y="158"/>
                      <a:pt x="536" y="0"/>
                      <a:pt x="34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2" name="Google Shape;462;p57"/>
              <p:cNvSpPr/>
              <p:nvPr/>
            </p:nvSpPr>
            <p:spPr>
              <a:xfrm>
                <a:off x="-1129200" y="4099950"/>
                <a:ext cx="17350" cy="17350"/>
              </a:xfrm>
              <a:custGeom>
                <a:rect b="b" l="l" r="r" t="t"/>
                <a:pathLst>
                  <a:path extrusionOk="0" h="694" w="694">
                    <a:moveTo>
                      <a:pt x="347" y="1"/>
                    </a:moveTo>
                    <a:cubicBezTo>
                      <a:pt x="158" y="1"/>
                      <a:pt x="0" y="158"/>
                      <a:pt x="0" y="347"/>
                    </a:cubicBezTo>
                    <a:cubicBezTo>
                      <a:pt x="0" y="536"/>
                      <a:pt x="158" y="694"/>
                      <a:pt x="347" y="694"/>
                    </a:cubicBezTo>
                    <a:cubicBezTo>
                      <a:pt x="536" y="694"/>
                      <a:pt x="693" y="536"/>
                      <a:pt x="693" y="347"/>
                    </a:cubicBezTo>
                    <a:cubicBezTo>
                      <a:pt x="693" y="158"/>
                      <a:pt x="536" y="1"/>
                      <a:pt x="34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3" name="Google Shape;463;p57"/>
              <p:cNvSpPr/>
              <p:nvPr/>
            </p:nvSpPr>
            <p:spPr>
              <a:xfrm>
                <a:off x="-1009475" y="4081850"/>
                <a:ext cx="18125" cy="17350"/>
              </a:xfrm>
              <a:custGeom>
                <a:rect b="b" l="l" r="r" t="t"/>
                <a:pathLst>
                  <a:path extrusionOk="0" h="694" w="725">
                    <a:moveTo>
                      <a:pt x="347" y="0"/>
                    </a:moveTo>
                    <a:cubicBezTo>
                      <a:pt x="158" y="0"/>
                      <a:pt x="0" y="158"/>
                      <a:pt x="0" y="347"/>
                    </a:cubicBezTo>
                    <a:cubicBezTo>
                      <a:pt x="0" y="536"/>
                      <a:pt x="158" y="693"/>
                      <a:pt x="347" y="693"/>
                    </a:cubicBezTo>
                    <a:cubicBezTo>
                      <a:pt x="567" y="693"/>
                      <a:pt x="725" y="536"/>
                      <a:pt x="725" y="347"/>
                    </a:cubicBezTo>
                    <a:cubicBezTo>
                      <a:pt x="725" y="158"/>
                      <a:pt x="567" y="0"/>
                      <a:pt x="34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4" name="Google Shape;464;p57"/>
              <p:cNvSpPr/>
              <p:nvPr/>
            </p:nvSpPr>
            <p:spPr>
              <a:xfrm>
                <a:off x="-1182750" y="4168475"/>
                <a:ext cx="292225" cy="34675"/>
              </a:xfrm>
              <a:custGeom>
                <a:rect b="b" l="l" r="r" t="t"/>
                <a:pathLst>
                  <a:path extrusionOk="0" h="1387" w="11689">
                    <a:moveTo>
                      <a:pt x="0" y="1"/>
                    </a:moveTo>
                    <a:lnTo>
                      <a:pt x="0" y="347"/>
                    </a:lnTo>
                    <a:lnTo>
                      <a:pt x="63" y="347"/>
                    </a:lnTo>
                    <a:cubicBezTo>
                      <a:pt x="63" y="914"/>
                      <a:pt x="504" y="1387"/>
                      <a:pt x="1071" y="1387"/>
                    </a:cubicBezTo>
                    <a:lnTo>
                      <a:pt x="10680" y="1387"/>
                    </a:lnTo>
                    <a:cubicBezTo>
                      <a:pt x="11247" y="1387"/>
                      <a:pt x="11688" y="914"/>
                      <a:pt x="11688" y="347"/>
                    </a:cubicBezTo>
                    <a:lnTo>
                      <a:pt x="1168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5" name="Google Shape;465;p57"/>
              <p:cNvSpPr/>
              <p:nvPr/>
            </p:nvSpPr>
            <p:spPr>
              <a:xfrm>
                <a:off x="-1117400" y="4220475"/>
                <a:ext cx="161500" cy="33875"/>
              </a:xfrm>
              <a:custGeom>
                <a:rect b="b" l="l" r="r" t="t"/>
                <a:pathLst>
                  <a:path extrusionOk="0" h="1355" w="6460">
                    <a:moveTo>
                      <a:pt x="1513" y="0"/>
                    </a:moveTo>
                    <a:lnTo>
                      <a:pt x="1356" y="693"/>
                    </a:lnTo>
                    <a:lnTo>
                      <a:pt x="474" y="693"/>
                    </a:lnTo>
                    <a:cubicBezTo>
                      <a:pt x="32" y="693"/>
                      <a:pt x="1" y="1355"/>
                      <a:pt x="474" y="1355"/>
                    </a:cubicBezTo>
                    <a:lnTo>
                      <a:pt x="5924" y="1355"/>
                    </a:lnTo>
                    <a:cubicBezTo>
                      <a:pt x="6459" y="1355"/>
                      <a:pt x="6459" y="693"/>
                      <a:pt x="5987" y="693"/>
                    </a:cubicBezTo>
                    <a:lnTo>
                      <a:pt x="5073" y="693"/>
                    </a:lnTo>
                    <a:lnTo>
                      <a:pt x="491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6" name="Google Shape;466;p57"/>
              <p:cNvSpPr/>
              <p:nvPr/>
            </p:nvSpPr>
            <p:spPr>
              <a:xfrm>
                <a:off x="-958300" y="4014100"/>
                <a:ext cx="18150" cy="17350"/>
              </a:xfrm>
              <a:custGeom>
                <a:rect b="b" l="l" r="r" t="t"/>
                <a:pathLst>
                  <a:path extrusionOk="0" h="694" w="726">
                    <a:moveTo>
                      <a:pt x="348" y="1"/>
                    </a:moveTo>
                    <a:cubicBezTo>
                      <a:pt x="158" y="1"/>
                      <a:pt x="1" y="158"/>
                      <a:pt x="1" y="347"/>
                    </a:cubicBezTo>
                    <a:cubicBezTo>
                      <a:pt x="1" y="536"/>
                      <a:pt x="158" y="694"/>
                      <a:pt x="348" y="694"/>
                    </a:cubicBezTo>
                    <a:cubicBezTo>
                      <a:pt x="568" y="694"/>
                      <a:pt x="726" y="536"/>
                      <a:pt x="726" y="347"/>
                    </a:cubicBezTo>
                    <a:cubicBezTo>
                      <a:pt x="726" y="158"/>
                      <a:pt x="568" y="1"/>
                      <a:pt x="34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7" name="Google Shape;467;p57"/>
              <p:cNvSpPr/>
              <p:nvPr/>
            </p:nvSpPr>
            <p:spPr>
              <a:xfrm>
                <a:off x="-1180400" y="3962900"/>
                <a:ext cx="292225" cy="188275"/>
              </a:xfrm>
              <a:custGeom>
                <a:rect b="b" l="l" r="r" t="t"/>
                <a:pathLst>
                  <a:path extrusionOk="0" h="7531" w="11689">
                    <a:moveTo>
                      <a:pt x="9232" y="1324"/>
                    </a:moveTo>
                    <a:cubicBezTo>
                      <a:pt x="9799" y="1324"/>
                      <a:pt x="10271" y="1797"/>
                      <a:pt x="10271" y="2364"/>
                    </a:cubicBezTo>
                    <a:cubicBezTo>
                      <a:pt x="10271" y="2922"/>
                      <a:pt x="9822" y="3391"/>
                      <a:pt x="9247" y="3391"/>
                    </a:cubicBezTo>
                    <a:cubicBezTo>
                      <a:pt x="9140" y="3391"/>
                      <a:pt x="9029" y="3375"/>
                      <a:pt x="8916" y="3341"/>
                    </a:cubicBezTo>
                    <a:lnTo>
                      <a:pt x="8034" y="4538"/>
                    </a:lnTo>
                    <a:cubicBezTo>
                      <a:pt x="8507" y="5199"/>
                      <a:pt x="7971" y="6144"/>
                      <a:pt x="7152" y="6144"/>
                    </a:cubicBezTo>
                    <a:cubicBezTo>
                      <a:pt x="6491" y="6144"/>
                      <a:pt x="5987" y="5514"/>
                      <a:pt x="6176" y="4790"/>
                    </a:cubicBezTo>
                    <a:lnTo>
                      <a:pt x="4978" y="3908"/>
                    </a:lnTo>
                    <a:cubicBezTo>
                      <a:pt x="4839" y="4007"/>
                      <a:pt x="4661" y="4069"/>
                      <a:pt x="4470" y="4069"/>
                    </a:cubicBezTo>
                    <a:cubicBezTo>
                      <a:pt x="4359" y="4069"/>
                      <a:pt x="4243" y="4048"/>
                      <a:pt x="4128" y="4002"/>
                    </a:cubicBezTo>
                    <a:lnTo>
                      <a:pt x="3214" y="5199"/>
                    </a:lnTo>
                    <a:cubicBezTo>
                      <a:pt x="3340" y="5357"/>
                      <a:pt x="3372" y="5546"/>
                      <a:pt x="3372" y="5735"/>
                    </a:cubicBezTo>
                    <a:cubicBezTo>
                      <a:pt x="3372" y="6302"/>
                      <a:pt x="2899" y="6775"/>
                      <a:pt x="2363" y="6775"/>
                    </a:cubicBezTo>
                    <a:cubicBezTo>
                      <a:pt x="1796" y="6775"/>
                      <a:pt x="1324" y="6302"/>
                      <a:pt x="1324" y="5735"/>
                    </a:cubicBezTo>
                    <a:cubicBezTo>
                      <a:pt x="1324" y="5199"/>
                      <a:pt x="1796" y="4727"/>
                      <a:pt x="2363" y="4727"/>
                    </a:cubicBezTo>
                    <a:cubicBezTo>
                      <a:pt x="2489" y="4727"/>
                      <a:pt x="2552" y="4758"/>
                      <a:pt x="2678" y="4758"/>
                    </a:cubicBezTo>
                    <a:lnTo>
                      <a:pt x="3592" y="3593"/>
                    </a:lnTo>
                    <a:cubicBezTo>
                      <a:pt x="3120" y="2899"/>
                      <a:pt x="3624" y="1954"/>
                      <a:pt x="4443" y="1954"/>
                    </a:cubicBezTo>
                    <a:cubicBezTo>
                      <a:pt x="5104" y="1954"/>
                      <a:pt x="5640" y="2584"/>
                      <a:pt x="5419" y="3309"/>
                    </a:cubicBezTo>
                    <a:lnTo>
                      <a:pt x="6617" y="4223"/>
                    </a:lnTo>
                    <a:cubicBezTo>
                      <a:pt x="6766" y="4116"/>
                      <a:pt x="6959" y="4038"/>
                      <a:pt x="7165" y="4038"/>
                    </a:cubicBezTo>
                    <a:cubicBezTo>
                      <a:pt x="7264" y="4038"/>
                      <a:pt x="7365" y="4056"/>
                      <a:pt x="7467" y="4097"/>
                    </a:cubicBezTo>
                    <a:lnTo>
                      <a:pt x="8381" y="2899"/>
                    </a:lnTo>
                    <a:cubicBezTo>
                      <a:pt x="8255" y="2742"/>
                      <a:pt x="8223" y="2553"/>
                      <a:pt x="8223" y="2364"/>
                    </a:cubicBezTo>
                    <a:cubicBezTo>
                      <a:pt x="8223" y="1797"/>
                      <a:pt x="8696" y="1324"/>
                      <a:pt x="9232" y="1324"/>
                    </a:cubicBezTo>
                    <a:close/>
                    <a:moveTo>
                      <a:pt x="1009" y="1"/>
                    </a:moveTo>
                    <a:cubicBezTo>
                      <a:pt x="473" y="1"/>
                      <a:pt x="1" y="474"/>
                      <a:pt x="1" y="1009"/>
                    </a:cubicBezTo>
                    <a:lnTo>
                      <a:pt x="1" y="7531"/>
                    </a:lnTo>
                    <a:lnTo>
                      <a:pt x="11689" y="7531"/>
                    </a:lnTo>
                    <a:lnTo>
                      <a:pt x="11689" y="1009"/>
                    </a:lnTo>
                    <a:cubicBezTo>
                      <a:pt x="11657" y="411"/>
                      <a:pt x="11185" y="1"/>
                      <a:pt x="1061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68" name="Google Shape;468;p57"/>
            <p:cNvSpPr/>
            <p:nvPr/>
          </p:nvSpPr>
          <p:spPr>
            <a:xfrm flipH="1">
              <a:off x="3985625" y="4875864"/>
              <a:ext cx="1505436" cy="290823"/>
            </a:xfrm>
            <a:custGeom>
              <a:rect b="b" l="l" r="r" t="t"/>
              <a:pathLst>
                <a:path extrusionOk="0" h="421482" w="2181791">
                  <a:moveTo>
                    <a:pt x="70474" y="282145"/>
                  </a:moveTo>
                  <a:lnTo>
                    <a:pt x="704434" y="282145"/>
                  </a:lnTo>
                  <a:cubicBezTo>
                    <a:pt x="743359" y="282145"/>
                    <a:pt x="774970" y="250596"/>
                    <a:pt x="774970" y="211609"/>
                  </a:cubicBezTo>
                  <a:cubicBezTo>
                    <a:pt x="774970" y="172622"/>
                    <a:pt x="743421" y="141073"/>
                    <a:pt x="704434" y="141073"/>
                  </a:cubicBezTo>
                  <a:lnTo>
                    <a:pt x="541543" y="141073"/>
                  </a:lnTo>
                  <a:cubicBezTo>
                    <a:pt x="502618" y="141073"/>
                    <a:pt x="471007" y="109523"/>
                    <a:pt x="471007" y="70536"/>
                  </a:cubicBezTo>
                  <a:lnTo>
                    <a:pt x="471007" y="70536"/>
                  </a:lnTo>
                  <a:cubicBezTo>
                    <a:pt x="471007" y="31611"/>
                    <a:pt x="502556" y="0"/>
                    <a:pt x="541543" y="0"/>
                  </a:cubicBezTo>
                  <a:lnTo>
                    <a:pt x="2113053" y="0"/>
                  </a:lnTo>
                  <a:cubicBezTo>
                    <a:pt x="2151978" y="0"/>
                    <a:pt x="2183589" y="31549"/>
                    <a:pt x="2183589" y="70536"/>
                  </a:cubicBezTo>
                  <a:lnTo>
                    <a:pt x="2183589" y="70536"/>
                  </a:lnTo>
                  <a:cubicBezTo>
                    <a:pt x="2183589" y="109461"/>
                    <a:pt x="2152040" y="141073"/>
                    <a:pt x="2113053" y="141073"/>
                  </a:cubicBezTo>
                  <a:lnTo>
                    <a:pt x="1955121" y="141073"/>
                  </a:lnTo>
                  <a:cubicBezTo>
                    <a:pt x="1954687" y="141073"/>
                    <a:pt x="1954191" y="141011"/>
                    <a:pt x="1953757" y="141011"/>
                  </a:cubicBezTo>
                  <a:lnTo>
                    <a:pt x="1340190" y="141011"/>
                  </a:lnTo>
                  <a:cubicBezTo>
                    <a:pt x="1300707" y="141011"/>
                    <a:pt x="1268662" y="173056"/>
                    <a:pt x="1268662" y="212539"/>
                  </a:cubicBezTo>
                  <a:cubicBezTo>
                    <a:pt x="1268662" y="252022"/>
                    <a:pt x="1300707" y="284067"/>
                    <a:pt x="1340190" y="284067"/>
                  </a:cubicBezTo>
                  <a:lnTo>
                    <a:pt x="1752004" y="284067"/>
                  </a:lnTo>
                  <a:cubicBezTo>
                    <a:pt x="1790309" y="284811"/>
                    <a:pt x="1821176" y="316050"/>
                    <a:pt x="1821176" y="354541"/>
                  </a:cubicBezTo>
                  <a:cubicBezTo>
                    <a:pt x="1821176" y="393032"/>
                    <a:pt x="1789627" y="425077"/>
                    <a:pt x="1750640" y="425077"/>
                  </a:cubicBezTo>
                  <a:lnTo>
                    <a:pt x="1145627" y="425077"/>
                  </a:lnTo>
                  <a:cubicBezTo>
                    <a:pt x="1140172" y="425077"/>
                    <a:pt x="1134904" y="424396"/>
                    <a:pt x="1129759" y="423218"/>
                  </a:cubicBezTo>
                  <a:lnTo>
                    <a:pt x="70536" y="423218"/>
                  </a:lnTo>
                  <a:cubicBezTo>
                    <a:pt x="31611" y="423218"/>
                    <a:pt x="0" y="391669"/>
                    <a:pt x="0" y="352682"/>
                  </a:cubicBezTo>
                  <a:cubicBezTo>
                    <a:pt x="0" y="313695"/>
                    <a:pt x="31549" y="282145"/>
                    <a:pt x="70536" y="2821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BLANK_1_1_1_2"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5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/>
        </p:txBody>
      </p:sp>
      <p:sp>
        <p:nvSpPr>
          <p:cNvPr id="471" name="Google Shape;471;p58"/>
          <p:cNvSpPr txBox="1"/>
          <p:nvPr>
            <p:ph idx="1" type="body"/>
          </p:nvPr>
        </p:nvSpPr>
        <p:spPr>
          <a:xfrm>
            <a:off x="860050" y="1633550"/>
            <a:ext cx="3529500" cy="25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Nunito Light"/>
              <a:buChar char="●"/>
              <a:defRPr>
                <a:latin typeface="Lato"/>
                <a:ea typeface="Lato"/>
                <a:cs typeface="Lato"/>
                <a:sym typeface="Lato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Nunito Light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Nunito Light"/>
              <a:buChar char="■"/>
              <a:defRPr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Nunito Light"/>
              <a:buChar char="●"/>
              <a:defRPr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Nunito Light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Nunito Light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Nunito Light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Nunito Light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Nunito Light"/>
              <a:buChar char="■"/>
              <a:defRPr/>
            </a:lvl9pPr>
          </a:lstStyle>
          <a:p/>
        </p:txBody>
      </p:sp>
      <p:sp>
        <p:nvSpPr>
          <p:cNvPr id="472" name="Google Shape;472;p58"/>
          <p:cNvSpPr txBox="1"/>
          <p:nvPr>
            <p:ph idx="2" type="body"/>
          </p:nvPr>
        </p:nvSpPr>
        <p:spPr>
          <a:xfrm>
            <a:off x="4754450" y="1633550"/>
            <a:ext cx="3529500" cy="25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Nunito Light"/>
              <a:buChar char="●"/>
              <a:defRPr>
                <a:latin typeface="Lato"/>
                <a:ea typeface="Lato"/>
                <a:cs typeface="Lato"/>
                <a:sym typeface="Lato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Nunito Light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Nunito Light"/>
              <a:buChar char="■"/>
              <a:defRPr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Nunito Light"/>
              <a:buChar char="●"/>
              <a:defRPr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Nunito Light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Nunito Light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Nunito Light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Nunito Light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Nunito Light"/>
              <a:buChar char="■"/>
              <a:defRPr/>
            </a:lvl9pPr>
          </a:lstStyle>
          <a:p/>
        </p:txBody>
      </p:sp>
      <p:grpSp>
        <p:nvGrpSpPr>
          <p:cNvPr id="473" name="Google Shape;473;p58"/>
          <p:cNvGrpSpPr/>
          <p:nvPr/>
        </p:nvGrpSpPr>
        <p:grpSpPr>
          <a:xfrm>
            <a:off x="307370" y="-89411"/>
            <a:ext cx="8468175" cy="5316751"/>
            <a:chOff x="307370" y="-89411"/>
            <a:chExt cx="8468175" cy="5316751"/>
          </a:xfrm>
        </p:grpSpPr>
        <p:grpSp>
          <p:nvGrpSpPr>
            <p:cNvPr id="474" name="Google Shape;474;p58"/>
            <p:cNvGrpSpPr/>
            <p:nvPr/>
          </p:nvGrpSpPr>
          <p:grpSpPr>
            <a:xfrm flipH="1">
              <a:off x="1413762" y="-89411"/>
              <a:ext cx="777449" cy="404251"/>
              <a:chOff x="-794166" y="-3748111"/>
              <a:chExt cx="777449" cy="404251"/>
            </a:xfrm>
          </p:grpSpPr>
          <p:sp>
            <p:nvSpPr>
              <p:cNvPr id="475" name="Google Shape;475;p58"/>
              <p:cNvSpPr/>
              <p:nvPr/>
            </p:nvSpPr>
            <p:spPr>
              <a:xfrm>
                <a:off x="-794166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6" name="Google Shape;476;p58"/>
              <p:cNvSpPr/>
              <p:nvPr/>
            </p:nvSpPr>
            <p:spPr>
              <a:xfrm>
                <a:off x="-607536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7" name="Google Shape;477;p58"/>
              <p:cNvSpPr/>
              <p:nvPr/>
            </p:nvSpPr>
            <p:spPr>
              <a:xfrm>
                <a:off x="-420906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8" name="Google Shape;478;p58"/>
              <p:cNvSpPr/>
              <p:nvPr/>
            </p:nvSpPr>
            <p:spPr>
              <a:xfrm>
                <a:off x="-234338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9" name="Google Shape;479;p58"/>
              <p:cNvSpPr/>
              <p:nvPr/>
            </p:nvSpPr>
            <p:spPr>
              <a:xfrm>
                <a:off x="-47708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0" name="Google Shape;480;p58"/>
              <p:cNvSpPr/>
              <p:nvPr/>
            </p:nvSpPr>
            <p:spPr>
              <a:xfrm>
                <a:off x="-794166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1" name="Google Shape;481;p58"/>
              <p:cNvSpPr/>
              <p:nvPr/>
            </p:nvSpPr>
            <p:spPr>
              <a:xfrm>
                <a:off x="-607536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2" name="Google Shape;482;p58"/>
              <p:cNvSpPr/>
              <p:nvPr/>
            </p:nvSpPr>
            <p:spPr>
              <a:xfrm>
                <a:off x="-420906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3" name="Google Shape;483;p58"/>
              <p:cNvSpPr/>
              <p:nvPr/>
            </p:nvSpPr>
            <p:spPr>
              <a:xfrm>
                <a:off x="-234338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4" name="Google Shape;484;p58"/>
              <p:cNvSpPr/>
              <p:nvPr/>
            </p:nvSpPr>
            <p:spPr>
              <a:xfrm>
                <a:off x="-47708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5" name="Google Shape;485;p58"/>
              <p:cNvSpPr/>
              <p:nvPr/>
            </p:nvSpPr>
            <p:spPr>
              <a:xfrm>
                <a:off x="-794166" y="-374811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6" name="Google Shape;486;p58"/>
              <p:cNvSpPr/>
              <p:nvPr/>
            </p:nvSpPr>
            <p:spPr>
              <a:xfrm>
                <a:off x="-607536" y="-3748049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35454" y="17727"/>
                    </a:moveTo>
                    <a:cubicBezTo>
                      <a:pt x="35454" y="27517"/>
                      <a:pt x="27517" y="35454"/>
                      <a:pt x="17727" y="35454"/>
                    </a:cubicBezTo>
                    <a:cubicBezTo>
                      <a:pt x="7937" y="35454"/>
                      <a:pt x="0" y="27517"/>
                      <a:pt x="0" y="17727"/>
                    </a:cubicBezTo>
                    <a:cubicBezTo>
                      <a:pt x="0" y="7937"/>
                      <a:pt x="7937" y="0"/>
                      <a:pt x="17727" y="0"/>
                    </a:cubicBezTo>
                    <a:cubicBezTo>
                      <a:pt x="27517" y="0"/>
                      <a:pt x="35454" y="7937"/>
                      <a:pt x="35454" y="1772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7" name="Google Shape;487;p58"/>
              <p:cNvSpPr/>
              <p:nvPr/>
            </p:nvSpPr>
            <p:spPr>
              <a:xfrm>
                <a:off x="-420906" y="-3748049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35454" y="17727"/>
                    </a:moveTo>
                    <a:cubicBezTo>
                      <a:pt x="35454" y="27517"/>
                      <a:pt x="27517" y="35454"/>
                      <a:pt x="17727" y="35454"/>
                    </a:cubicBezTo>
                    <a:cubicBezTo>
                      <a:pt x="7937" y="35454"/>
                      <a:pt x="0" y="27517"/>
                      <a:pt x="0" y="17727"/>
                    </a:cubicBezTo>
                    <a:cubicBezTo>
                      <a:pt x="0" y="7937"/>
                      <a:pt x="7937" y="0"/>
                      <a:pt x="17727" y="0"/>
                    </a:cubicBezTo>
                    <a:cubicBezTo>
                      <a:pt x="27517" y="0"/>
                      <a:pt x="35454" y="7937"/>
                      <a:pt x="35454" y="1772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8" name="Google Shape;488;p58"/>
              <p:cNvSpPr/>
              <p:nvPr/>
            </p:nvSpPr>
            <p:spPr>
              <a:xfrm>
                <a:off x="-234338" y="-374811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9" name="Google Shape;489;p58"/>
              <p:cNvSpPr/>
              <p:nvPr/>
            </p:nvSpPr>
            <p:spPr>
              <a:xfrm>
                <a:off x="-47708" y="-3748049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35454"/>
                    </a:move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90" name="Google Shape;490;p58"/>
            <p:cNvSpPr/>
            <p:nvPr/>
          </p:nvSpPr>
          <p:spPr>
            <a:xfrm flipH="1">
              <a:off x="7779345" y="257650"/>
              <a:ext cx="65100" cy="651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491" name="Google Shape;491;p58"/>
            <p:cNvSpPr/>
            <p:nvPr/>
          </p:nvSpPr>
          <p:spPr>
            <a:xfrm flipH="1">
              <a:off x="307370" y="1541813"/>
              <a:ext cx="133800" cy="133800"/>
            </a:xfrm>
            <a:prstGeom prst="donut">
              <a:avLst>
                <a:gd fmla="val 25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grpSp>
          <p:nvGrpSpPr>
            <p:cNvPr id="492" name="Google Shape;492;p58"/>
            <p:cNvGrpSpPr/>
            <p:nvPr/>
          </p:nvGrpSpPr>
          <p:grpSpPr>
            <a:xfrm flipH="1">
              <a:off x="4192387" y="4823089"/>
              <a:ext cx="777449" cy="404251"/>
              <a:chOff x="-794166" y="-3748111"/>
              <a:chExt cx="777449" cy="404251"/>
            </a:xfrm>
          </p:grpSpPr>
          <p:sp>
            <p:nvSpPr>
              <p:cNvPr id="493" name="Google Shape;493;p58"/>
              <p:cNvSpPr/>
              <p:nvPr/>
            </p:nvSpPr>
            <p:spPr>
              <a:xfrm>
                <a:off x="-794166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4" name="Google Shape;494;p58"/>
              <p:cNvSpPr/>
              <p:nvPr/>
            </p:nvSpPr>
            <p:spPr>
              <a:xfrm>
                <a:off x="-607536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5" name="Google Shape;495;p58"/>
              <p:cNvSpPr/>
              <p:nvPr/>
            </p:nvSpPr>
            <p:spPr>
              <a:xfrm>
                <a:off x="-420906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6" name="Google Shape;496;p58"/>
              <p:cNvSpPr/>
              <p:nvPr/>
            </p:nvSpPr>
            <p:spPr>
              <a:xfrm>
                <a:off x="-234338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7" name="Google Shape;497;p58"/>
              <p:cNvSpPr/>
              <p:nvPr/>
            </p:nvSpPr>
            <p:spPr>
              <a:xfrm>
                <a:off x="-47708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8" name="Google Shape;498;p58"/>
              <p:cNvSpPr/>
              <p:nvPr/>
            </p:nvSpPr>
            <p:spPr>
              <a:xfrm>
                <a:off x="-794166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9" name="Google Shape;499;p58"/>
              <p:cNvSpPr/>
              <p:nvPr/>
            </p:nvSpPr>
            <p:spPr>
              <a:xfrm>
                <a:off x="-607536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0" name="Google Shape;500;p58"/>
              <p:cNvSpPr/>
              <p:nvPr/>
            </p:nvSpPr>
            <p:spPr>
              <a:xfrm>
                <a:off x="-420906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1" name="Google Shape;501;p58"/>
              <p:cNvSpPr/>
              <p:nvPr/>
            </p:nvSpPr>
            <p:spPr>
              <a:xfrm>
                <a:off x="-234338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2" name="Google Shape;502;p58"/>
              <p:cNvSpPr/>
              <p:nvPr/>
            </p:nvSpPr>
            <p:spPr>
              <a:xfrm>
                <a:off x="-47708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3" name="Google Shape;503;p58"/>
              <p:cNvSpPr/>
              <p:nvPr/>
            </p:nvSpPr>
            <p:spPr>
              <a:xfrm>
                <a:off x="-794166" y="-374811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4" name="Google Shape;504;p58"/>
              <p:cNvSpPr/>
              <p:nvPr/>
            </p:nvSpPr>
            <p:spPr>
              <a:xfrm>
                <a:off x="-607536" y="-3748049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35454" y="17727"/>
                    </a:moveTo>
                    <a:cubicBezTo>
                      <a:pt x="35454" y="27517"/>
                      <a:pt x="27517" y="35454"/>
                      <a:pt x="17727" y="35454"/>
                    </a:cubicBezTo>
                    <a:cubicBezTo>
                      <a:pt x="7937" y="35454"/>
                      <a:pt x="0" y="27517"/>
                      <a:pt x="0" y="17727"/>
                    </a:cubicBezTo>
                    <a:cubicBezTo>
                      <a:pt x="0" y="7937"/>
                      <a:pt x="7937" y="0"/>
                      <a:pt x="17727" y="0"/>
                    </a:cubicBezTo>
                    <a:cubicBezTo>
                      <a:pt x="27517" y="0"/>
                      <a:pt x="35454" y="7937"/>
                      <a:pt x="35454" y="1772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5" name="Google Shape;505;p58"/>
              <p:cNvSpPr/>
              <p:nvPr/>
            </p:nvSpPr>
            <p:spPr>
              <a:xfrm>
                <a:off x="-420906" y="-3748049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35454" y="17727"/>
                    </a:moveTo>
                    <a:cubicBezTo>
                      <a:pt x="35454" y="27517"/>
                      <a:pt x="27517" y="35454"/>
                      <a:pt x="17727" y="35454"/>
                    </a:cubicBezTo>
                    <a:cubicBezTo>
                      <a:pt x="7937" y="35454"/>
                      <a:pt x="0" y="27517"/>
                      <a:pt x="0" y="17727"/>
                    </a:cubicBezTo>
                    <a:cubicBezTo>
                      <a:pt x="0" y="7937"/>
                      <a:pt x="7937" y="0"/>
                      <a:pt x="17727" y="0"/>
                    </a:cubicBezTo>
                    <a:cubicBezTo>
                      <a:pt x="27517" y="0"/>
                      <a:pt x="35454" y="7937"/>
                      <a:pt x="35454" y="1772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6" name="Google Shape;506;p58"/>
              <p:cNvSpPr/>
              <p:nvPr/>
            </p:nvSpPr>
            <p:spPr>
              <a:xfrm>
                <a:off x="-234338" y="-374811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7" name="Google Shape;507;p58"/>
              <p:cNvSpPr/>
              <p:nvPr/>
            </p:nvSpPr>
            <p:spPr>
              <a:xfrm>
                <a:off x="-47708" y="-3748049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35454"/>
                    </a:move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08" name="Google Shape;508;p58"/>
            <p:cNvSpPr/>
            <p:nvPr/>
          </p:nvSpPr>
          <p:spPr>
            <a:xfrm flipH="1">
              <a:off x="8641745" y="4541588"/>
              <a:ext cx="133800" cy="133800"/>
            </a:xfrm>
            <a:prstGeom prst="donut">
              <a:avLst>
                <a:gd fmla="val 25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</p:grpSp>
      <p:grpSp>
        <p:nvGrpSpPr>
          <p:cNvPr id="509" name="Google Shape;509;p58"/>
          <p:cNvGrpSpPr/>
          <p:nvPr/>
        </p:nvGrpSpPr>
        <p:grpSpPr>
          <a:xfrm>
            <a:off x="161500" y="1017714"/>
            <a:ext cx="9668321" cy="3985233"/>
            <a:chOff x="161500" y="1017714"/>
            <a:chExt cx="9668321" cy="3985233"/>
          </a:xfrm>
        </p:grpSpPr>
        <p:sp>
          <p:nvSpPr>
            <p:cNvPr id="510" name="Google Shape;510;p58"/>
            <p:cNvSpPr/>
            <p:nvPr/>
          </p:nvSpPr>
          <p:spPr>
            <a:xfrm>
              <a:off x="8324385" y="1017714"/>
              <a:ext cx="1505436" cy="290823"/>
            </a:xfrm>
            <a:custGeom>
              <a:rect b="b" l="l" r="r" t="t"/>
              <a:pathLst>
                <a:path extrusionOk="0" h="421482" w="2181791">
                  <a:moveTo>
                    <a:pt x="70474" y="282145"/>
                  </a:moveTo>
                  <a:lnTo>
                    <a:pt x="704434" y="282145"/>
                  </a:lnTo>
                  <a:cubicBezTo>
                    <a:pt x="743359" y="282145"/>
                    <a:pt x="774970" y="250596"/>
                    <a:pt x="774970" y="211609"/>
                  </a:cubicBezTo>
                  <a:cubicBezTo>
                    <a:pt x="774970" y="172622"/>
                    <a:pt x="743421" y="141073"/>
                    <a:pt x="704434" y="141073"/>
                  </a:cubicBezTo>
                  <a:lnTo>
                    <a:pt x="541543" y="141073"/>
                  </a:lnTo>
                  <a:cubicBezTo>
                    <a:pt x="502618" y="141073"/>
                    <a:pt x="471007" y="109523"/>
                    <a:pt x="471007" y="70536"/>
                  </a:cubicBezTo>
                  <a:lnTo>
                    <a:pt x="471007" y="70536"/>
                  </a:lnTo>
                  <a:cubicBezTo>
                    <a:pt x="471007" y="31611"/>
                    <a:pt x="502556" y="0"/>
                    <a:pt x="541543" y="0"/>
                  </a:cubicBezTo>
                  <a:lnTo>
                    <a:pt x="2113053" y="0"/>
                  </a:lnTo>
                  <a:cubicBezTo>
                    <a:pt x="2151978" y="0"/>
                    <a:pt x="2183589" y="31549"/>
                    <a:pt x="2183589" y="70536"/>
                  </a:cubicBezTo>
                  <a:lnTo>
                    <a:pt x="2183589" y="70536"/>
                  </a:lnTo>
                  <a:cubicBezTo>
                    <a:pt x="2183589" y="109461"/>
                    <a:pt x="2152040" y="141073"/>
                    <a:pt x="2113053" y="141073"/>
                  </a:cubicBezTo>
                  <a:lnTo>
                    <a:pt x="1955121" y="141073"/>
                  </a:lnTo>
                  <a:cubicBezTo>
                    <a:pt x="1954687" y="141073"/>
                    <a:pt x="1954191" y="141011"/>
                    <a:pt x="1953757" y="141011"/>
                  </a:cubicBezTo>
                  <a:lnTo>
                    <a:pt x="1340190" y="141011"/>
                  </a:lnTo>
                  <a:cubicBezTo>
                    <a:pt x="1300707" y="141011"/>
                    <a:pt x="1268662" y="173056"/>
                    <a:pt x="1268662" y="212539"/>
                  </a:cubicBezTo>
                  <a:cubicBezTo>
                    <a:pt x="1268662" y="252022"/>
                    <a:pt x="1300707" y="284067"/>
                    <a:pt x="1340190" y="284067"/>
                  </a:cubicBezTo>
                  <a:lnTo>
                    <a:pt x="1752004" y="284067"/>
                  </a:lnTo>
                  <a:cubicBezTo>
                    <a:pt x="1790309" y="284811"/>
                    <a:pt x="1821176" y="316050"/>
                    <a:pt x="1821176" y="354541"/>
                  </a:cubicBezTo>
                  <a:cubicBezTo>
                    <a:pt x="1821176" y="393032"/>
                    <a:pt x="1789627" y="425077"/>
                    <a:pt x="1750640" y="425077"/>
                  </a:cubicBezTo>
                  <a:lnTo>
                    <a:pt x="1145627" y="425077"/>
                  </a:lnTo>
                  <a:cubicBezTo>
                    <a:pt x="1140172" y="425077"/>
                    <a:pt x="1134904" y="424396"/>
                    <a:pt x="1129759" y="423218"/>
                  </a:cubicBezTo>
                  <a:lnTo>
                    <a:pt x="70536" y="423218"/>
                  </a:lnTo>
                  <a:cubicBezTo>
                    <a:pt x="31611" y="423218"/>
                    <a:pt x="0" y="391669"/>
                    <a:pt x="0" y="352682"/>
                  </a:cubicBezTo>
                  <a:cubicBezTo>
                    <a:pt x="0" y="313695"/>
                    <a:pt x="31549" y="282145"/>
                    <a:pt x="70536" y="2821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11" name="Google Shape;511;p58"/>
            <p:cNvGrpSpPr/>
            <p:nvPr/>
          </p:nvGrpSpPr>
          <p:grpSpPr>
            <a:xfrm flipH="1">
              <a:off x="161500" y="4504703"/>
              <a:ext cx="496976" cy="498244"/>
              <a:chOff x="-1591550" y="3597475"/>
              <a:chExt cx="293825" cy="294575"/>
            </a:xfrm>
          </p:grpSpPr>
          <p:sp>
            <p:nvSpPr>
              <p:cNvPr id="512" name="Google Shape;512;p58"/>
              <p:cNvSpPr/>
              <p:nvPr/>
            </p:nvSpPr>
            <p:spPr>
              <a:xfrm>
                <a:off x="-1509625" y="3597475"/>
                <a:ext cx="211900" cy="207150"/>
              </a:xfrm>
              <a:custGeom>
                <a:rect b="b" l="l" r="r" t="t"/>
                <a:pathLst>
                  <a:path extrusionOk="0" h="8286" w="8476">
                    <a:moveTo>
                      <a:pt x="6105" y="1"/>
                    </a:moveTo>
                    <a:cubicBezTo>
                      <a:pt x="6014" y="1"/>
                      <a:pt x="5916" y="39"/>
                      <a:pt x="5829" y="126"/>
                    </a:cubicBezTo>
                    <a:lnTo>
                      <a:pt x="3781" y="2205"/>
                    </a:lnTo>
                    <a:cubicBezTo>
                      <a:pt x="3718" y="2268"/>
                      <a:pt x="3655" y="2363"/>
                      <a:pt x="3655" y="2426"/>
                    </a:cubicBezTo>
                    <a:lnTo>
                      <a:pt x="3655" y="4253"/>
                    </a:lnTo>
                    <a:lnTo>
                      <a:pt x="1544" y="6332"/>
                    </a:lnTo>
                    <a:cubicBezTo>
                      <a:pt x="1400" y="6270"/>
                      <a:pt x="1256" y="6242"/>
                      <a:pt x="1119" y="6242"/>
                    </a:cubicBezTo>
                    <a:cubicBezTo>
                      <a:pt x="835" y="6242"/>
                      <a:pt x="580" y="6362"/>
                      <a:pt x="410" y="6553"/>
                    </a:cubicBezTo>
                    <a:cubicBezTo>
                      <a:pt x="0" y="6931"/>
                      <a:pt x="0" y="7592"/>
                      <a:pt x="410" y="8002"/>
                    </a:cubicBezTo>
                    <a:cubicBezTo>
                      <a:pt x="599" y="8191"/>
                      <a:pt x="859" y="8286"/>
                      <a:pt x="1123" y="8286"/>
                    </a:cubicBezTo>
                    <a:cubicBezTo>
                      <a:pt x="1387" y="8286"/>
                      <a:pt x="1655" y="8191"/>
                      <a:pt x="1859" y="8002"/>
                    </a:cubicBezTo>
                    <a:cubicBezTo>
                      <a:pt x="2174" y="7687"/>
                      <a:pt x="2206" y="7214"/>
                      <a:pt x="2048" y="6868"/>
                    </a:cubicBezTo>
                    <a:lnTo>
                      <a:pt x="4128" y="4757"/>
                    </a:lnTo>
                    <a:lnTo>
                      <a:pt x="5955" y="4757"/>
                    </a:lnTo>
                    <a:cubicBezTo>
                      <a:pt x="6018" y="4757"/>
                      <a:pt x="6144" y="4725"/>
                      <a:pt x="6175" y="4662"/>
                    </a:cubicBezTo>
                    <a:lnTo>
                      <a:pt x="8286" y="2552"/>
                    </a:lnTo>
                    <a:cubicBezTo>
                      <a:pt x="8475" y="2331"/>
                      <a:pt x="8349" y="1985"/>
                      <a:pt x="8034" y="1985"/>
                    </a:cubicBezTo>
                    <a:lnTo>
                      <a:pt x="6428" y="1985"/>
                    </a:lnTo>
                    <a:lnTo>
                      <a:pt x="6428" y="346"/>
                    </a:lnTo>
                    <a:cubicBezTo>
                      <a:pt x="6428" y="140"/>
                      <a:pt x="6278" y="1"/>
                      <a:pt x="610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3" name="Google Shape;513;p58"/>
              <p:cNvSpPr/>
              <p:nvPr/>
            </p:nvSpPr>
            <p:spPr>
              <a:xfrm>
                <a:off x="-1541125" y="3719125"/>
                <a:ext cx="120525" cy="118275"/>
              </a:xfrm>
              <a:custGeom>
                <a:rect b="b" l="l" r="r" t="t"/>
                <a:pathLst>
                  <a:path extrusionOk="0" h="4731" w="4821">
                    <a:moveTo>
                      <a:pt x="2340" y="1"/>
                    </a:moveTo>
                    <a:cubicBezTo>
                      <a:pt x="1722" y="1"/>
                      <a:pt x="1163" y="241"/>
                      <a:pt x="725" y="679"/>
                    </a:cubicBezTo>
                    <a:cubicBezTo>
                      <a:pt x="284" y="1120"/>
                      <a:pt x="0" y="1750"/>
                      <a:pt x="0" y="2380"/>
                    </a:cubicBezTo>
                    <a:cubicBezTo>
                      <a:pt x="0" y="3943"/>
                      <a:pt x="1211" y="4731"/>
                      <a:pt x="2420" y="4731"/>
                    </a:cubicBezTo>
                    <a:cubicBezTo>
                      <a:pt x="3622" y="4731"/>
                      <a:pt x="4821" y="3951"/>
                      <a:pt x="4821" y="2380"/>
                    </a:cubicBezTo>
                    <a:cubicBezTo>
                      <a:pt x="4821" y="2096"/>
                      <a:pt x="4758" y="1844"/>
                      <a:pt x="4663" y="1592"/>
                    </a:cubicBezTo>
                    <a:lnTo>
                      <a:pt x="4096" y="2159"/>
                    </a:lnTo>
                    <a:cubicBezTo>
                      <a:pt x="4253" y="3199"/>
                      <a:pt x="3434" y="4081"/>
                      <a:pt x="2395" y="4081"/>
                    </a:cubicBezTo>
                    <a:cubicBezTo>
                      <a:pt x="882" y="4081"/>
                      <a:pt x="126" y="2222"/>
                      <a:pt x="1197" y="1151"/>
                    </a:cubicBezTo>
                    <a:cubicBezTo>
                      <a:pt x="1522" y="827"/>
                      <a:pt x="1984" y="665"/>
                      <a:pt x="2428" y="665"/>
                    </a:cubicBezTo>
                    <a:cubicBezTo>
                      <a:pt x="2501" y="665"/>
                      <a:pt x="2575" y="670"/>
                      <a:pt x="2647" y="679"/>
                    </a:cubicBezTo>
                    <a:lnTo>
                      <a:pt x="3182" y="143"/>
                    </a:lnTo>
                    <a:cubicBezTo>
                      <a:pt x="2894" y="47"/>
                      <a:pt x="2611" y="1"/>
                      <a:pt x="234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4" name="Google Shape;514;p58"/>
              <p:cNvSpPr/>
              <p:nvPr/>
            </p:nvSpPr>
            <p:spPr>
              <a:xfrm>
                <a:off x="-1591550" y="3668825"/>
                <a:ext cx="222925" cy="223225"/>
              </a:xfrm>
              <a:custGeom>
                <a:rect b="b" l="l" r="r" t="t"/>
                <a:pathLst>
                  <a:path extrusionOk="0" h="8929" w="8917">
                    <a:moveTo>
                      <a:pt x="4475" y="1"/>
                    </a:moveTo>
                    <a:cubicBezTo>
                      <a:pt x="3329" y="1"/>
                      <a:pt x="2187" y="454"/>
                      <a:pt x="1324" y="1336"/>
                    </a:cubicBezTo>
                    <a:cubicBezTo>
                      <a:pt x="474" y="2155"/>
                      <a:pt x="1" y="3289"/>
                      <a:pt x="1" y="4486"/>
                    </a:cubicBezTo>
                    <a:cubicBezTo>
                      <a:pt x="1" y="6912"/>
                      <a:pt x="2017" y="8929"/>
                      <a:pt x="4475" y="8929"/>
                    </a:cubicBezTo>
                    <a:cubicBezTo>
                      <a:pt x="6901" y="8929"/>
                      <a:pt x="8917" y="6912"/>
                      <a:pt x="8917" y="4486"/>
                    </a:cubicBezTo>
                    <a:cubicBezTo>
                      <a:pt x="8917" y="3604"/>
                      <a:pt x="8696" y="2817"/>
                      <a:pt x="8255" y="2124"/>
                    </a:cubicBezTo>
                    <a:cubicBezTo>
                      <a:pt x="8098" y="2218"/>
                      <a:pt x="7342" y="2943"/>
                      <a:pt x="7184" y="3100"/>
                    </a:cubicBezTo>
                    <a:cubicBezTo>
                      <a:pt x="8161" y="5148"/>
                      <a:pt x="6680" y="7511"/>
                      <a:pt x="4412" y="7511"/>
                    </a:cubicBezTo>
                    <a:cubicBezTo>
                      <a:pt x="1702" y="7511"/>
                      <a:pt x="316" y="4203"/>
                      <a:pt x="2269" y="2281"/>
                    </a:cubicBezTo>
                    <a:cubicBezTo>
                      <a:pt x="2869" y="1681"/>
                      <a:pt x="3659" y="1373"/>
                      <a:pt x="4447" y="1373"/>
                    </a:cubicBezTo>
                    <a:cubicBezTo>
                      <a:pt x="4900" y="1373"/>
                      <a:pt x="5352" y="1475"/>
                      <a:pt x="5766" y="1682"/>
                    </a:cubicBezTo>
                    <a:cubicBezTo>
                      <a:pt x="5924" y="1525"/>
                      <a:pt x="6617" y="800"/>
                      <a:pt x="6838" y="706"/>
                    </a:cubicBezTo>
                    <a:cubicBezTo>
                      <a:pt x="6115" y="233"/>
                      <a:pt x="5294" y="1"/>
                      <a:pt x="447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BLANK_1_1_1_2_1"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5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/>
        </p:txBody>
      </p:sp>
      <p:sp>
        <p:nvSpPr>
          <p:cNvPr id="517" name="Google Shape;517;p59"/>
          <p:cNvSpPr txBox="1"/>
          <p:nvPr>
            <p:ph idx="1" type="subTitle"/>
          </p:nvPr>
        </p:nvSpPr>
        <p:spPr>
          <a:xfrm>
            <a:off x="3201075" y="1217000"/>
            <a:ext cx="3624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b="1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518" name="Google Shape;518;p59"/>
          <p:cNvSpPr txBox="1"/>
          <p:nvPr>
            <p:ph idx="2" type="subTitle"/>
          </p:nvPr>
        </p:nvSpPr>
        <p:spPr>
          <a:xfrm>
            <a:off x="3201075" y="1633877"/>
            <a:ext cx="3624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19" name="Google Shape;519;p59"/>
          <p:cNvSpPr txBox="1"/>
          <p:nvPr>
            <p:ph idx="3" type="subTitle"/>
          </p:nvPr>
        </p:nvSpPr>
        <p:spPr>
          <a:xfrm>
            <a:off x="3201075" y="2802987"/>
            <a:ext cx="3624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20" name="Google Shape;520;p59"/>
          <p:cNvSpPr txBox="1"/>
          <p:nvPr>
            <p:ph idx="4" type="subTitle"/>
          </p:nvPr>
        </p:nvSpPr>
        <p:spPr>
          <a:xfrm>
            <a:off x="3201075" y="3972098"/>
            <a:ext cx="3624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21" name="Google Shape;521;p59"/>
          <p:cNvSpPr txBox="1"/>
          <p:nvPr>
            <p:ph idx="5" type="subTitle"/>
          </p:nvPr>
        </p:nvSpPr>
        <p:spPr>
          <a:xfrm>
            <a:off x="3201075" y="2386111"/>
            <a:ext cx="3624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b="1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522" name="Google Shape;522;p59"/>
          <p:cNvSpPr txBox="1"/>
          <p:nvPr>
            <p:ph idx="6" type="subTitle"/>
          </p:nvPr>
        </p:nvSpPr>
        <p:spPr>
          <a:xfrm>
            <a:off x="3201075" y="3555221"/>
            <a:ext cx="3624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b="1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grpSp>
        <p:nvGrpSpPr>
          <p:cNvPr id="523" name="Google Shape;523;p59"/>
          <p:cNvGrpSpPr/>
          <p:nvPr/>
        </p:nvGrpSpPr>
        <p:grpSpPr>
          <a:xfrm>
            <a:off x="-1419676" y="-197580"/>
            <a:ext cx="11138412" cy="5156504"/>
            <a:chOff x="-1419676" y="-197580"/>
            <a:chExt cx="11138412" cy="5156504"/>
          </a:xfrm>
        </p:grpSpPr>
        <p:sp>
          <p:nvSpPr>
            <p:cNvPr id="524" name="Google Shape;524;p59"/>
            <p:cNvSpPr/>
            <p:nvPr/>
          </p:nvSpPr>
          <p:spPr>
            <a:xfrm rot="10800000">
              <a:off x="8147009" y="4406744"/>
              <a:ext cx="1571727" cy="403507"/>
            </a:xfrm>
            <a:custGeom>
              <a:rect b="b" l="l" r="r" t="t"/>
              <a:pathLst>
                <a:path extrusionOk="0" h="768585" w="2993765">
                  <a:moveTo>
                    <a:pt x="2870296" y="257166"/>
                  </a:moveTo>
                  <a:lnTo>
                    <a:pt x="1714690" y="257166"/>
                  </a:lnTo>
                  <a:cubicBezTo>
                    <a:pt x="1643658" y="257166"/>
                    <a:pt x="1586138" y="314748"/>
                    <a:pt x="1586138" y="385718"/>
                  </a:cubicBezTo>
                  <a:cubicBezTo>
                    <a:pt x="1586138" y="456689"/>
                    <a:pt x="1643720" y="514271"/>
                    <a:pt x="1714690" y="514271"/>
                  </a:cubicBezTo>
                  <a:lnTo>
                    <a:pt x="2011649" y="514271"/>
                  </a:lnTo>
                  <a:cubicBezTo>
                    <a:pt x="2082681" y="514271"/>
                    <a:pt x="2140201" y="571853"/>
                    <a:pt x="2140201" y="642823"/>
                  </a:cubicBezTo>
                  <a:lnTo>
                    <a:pt x="2140201" y="642823"/>
                  </a:lnTo>
                  <a:cubicBezTo>
                    <a:pt x="2140201" y="713855"/>
                    <a:pt x="2082619" y="771375"/>
                    <a:pt x="2011649" y="771375"/>
                  </a:cubicBezTo>
                  <a:lnTo>
                    <a:pt x="0" y="771375"/>
                  </a:lnTo>
                  <a:lnTo>
                    <a:pt x="0" y="0"/>
                  </a:lnTo>
                  <a:lnTo>
                    <a:pt x="2870296" y="0"/>
                  </a:lnTo>
                  <a:cubicBezTo>
                    <a:pt x="2941328" y="0"/>
                    <a:pt x="2998848" y="57582"/>
                    <a:pt x="2998848" y="128552"/>
                  </a:cubicBezTo>
                  <a:cubicBezTo>
                    <a:pt x="2998848" y="199522"/>
                    <a:pt x="2941266" y="257104"/>
                    <a:pt x="2870296" y="2571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5" name="Google Shape;525;p59"/>
            <p:cNvSpPr/>
            <p:nvPr/>
          </p:nvSpPr>
          <p:spPr>
            <a:xfrm flipH="1" rot="10800000">
              <a:off x="-1419676" y="4474220"/>
              <a:ext cx="2509060" cy="484704"/>
            </a:xfrm>
            <a:custGeom>
              <a:rect b="b" l="l" r="r" t="t"/>
              <a:pathLst>
                <a:path extrusionOk="0" h="421482" w="2181791">
                  <a:moveTo>
                    <a:pt x="70474" y="282145"/>
                  </a:moveTo>
                  <a:lnTo>
                    <a:pt x="704434" y="282145"/>
                  </a:lnTo>
                  <a:cubicBezTo>
                    <a:pt x="743359" y="282145"/>
                    <a:pt x="774970" y="250596"/>
                    <a:pt x="774970" y="211609"/>
                  </a:cubicBezTo>
                  <a:cubicBezTo>
                    <a:pt x="774970" y="172622"/>
                    <a:pt x="743421" y="141073"/>
                    <a:pt x="704434" y="141073"/>
                  </a:cubicBezTo>
                  <a:lnTo>
                    <a:pt x="541543" y="141073"/>
                  </a:lnTo>
                  <a:cubicBezTo>
                    <a:pt x="502618" y="141073"/>
                    <a:pt x="471007" y="109523"/>
                    <a:pt x="471007" y="70536"/>
                  </a:cubicBezTo>
                  <a:lnTo>
                    <a:pt x="471007" y="70536"/>
                  </a:lnTo>
                  <a:cubicBezTo>
                    <a:pt x="471007" y="31611"/>
                    <a:pt x="502556" y="0"/>
                    <a:pt x="541543" y="0"/>
                  </a:cubicBezTo>
                  <a:lnTo>
                    <a:pt x="2113053" y="0"/>
                  </a:lnTo>
                  <a:cubicBezTo>
                    <a:pt x="2151978" y="0"/>
                    <a:pt x="2183589" y="31549"/>
                    <a:pt x="2183589" y="70536"/>
                  </a:cubicBezTo>
                  <a:lnTo>
                    <a:pt x="2183589" y="70536"/>
                  </a:lnTo>
                  <a:cubicBezTo>
                    <a:pt x="2183589" y="109461"/>
                    <a:pt x="2152040" y="141073"/>
                    <a:pt x="2113053" y="141073"/>
                  </a:cubicBezTo>
                  <a:lnTo>
                    <a:pt x="1955121" y="141073"/>
                  </a:lnTo>
                  <a:cubicBezTo>
                    <a:pt x="1954687" y="141073"/>
                    <a:pt x="1954191" y="141011"/>
                    <a:pt x="1953757" y="141011"/>
                  </a:cubicBezTo>
                  <a:lnTo>
                    <a:pt x="1340190" y="141011"/>
                  </a:lnTo>
                  <a:cubicBezTo>
                    <a:pt x="1300707" y="141011"/>
                    <a:pt x="1268662" y="173056"/>
                    <a:pt x="1268662" y="212539"/>
                  </a:cubicBezTo>
                  <a:cubicBezTo>
                    <a:pt x="1268662" y="252022"/>
                    <a:pt x="1300707" y="284067"/>
                    <a:pt x="1340190" y="284067"/>
                  </a:cubicBezTo>
                  <a:lnTo>
                    <a:pt x="1752004" y="284067"/>
                  </a:lnTo>
                  <a:cubicBezTo>
                    <a:pt x="1790309" y="284811"/>
                    <a:pt x="1821176" y="316050"/>
                    <a:pt x="1821176" y="354541"/>
                  </a:cubicBezTo>
                  <a:cubicBezTo>
                    <a:pt x="1821176" y="393032"/>
                    <a:pt x="1789627" y="425077"/>
                    <a:pt x="1750640" y="425077"/>
                  </a:cubicBezTo>
                  <a:lnTo>
                    <a:pt x="1145627" y="425077"/>
                  </a:lnTo>
                  <a:cubicBezTo>
                    <a:pt x="1140172" y="425077"/>
                    <a:pt x="1134904" y="424396"/>
                    <a:pt x="1129759" y="423218"/>
                  </a:cubicBezTo>
                  <a:lnTo>
                    <a:pt x="70536" y="423218"/>
                  </a:lnTo>
                  <a:cubicBezTo>
                    <a:pt x="31611" y="423218"/>
                    <a:pt x="0" y="391669"/>
                    <a:pt x="0" y="352682"/>
                  </a:cubicBezTo>
                  <a:cubicBezTo>
                    <a:pt x="0" y="313695"/>
                    <a:pt x="31549" y="282145"/>
                    <a:pt x="70536" y="2821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" name="Google Shape;526;p59"/>
            <p:cNvSpPr/>
            <p:nvPr/>
          </p:nvSpPr>
          <p:spPr>
            <a:xfrm flipH="1" rot="10800000">
              <a:off x="258524" y="-197580"/>
              <a:ext cx="2509060" cy="484704"/>
            </a:xfrm>
            <a:custGeom>
              <a:rect b="b" l="l" r="r" t="t"/>
              <a:pathLst>
                <a:path extrusionOk="0" h="421482" w="2181791">
                  <a:moveTo>
                    <a:pt x="70474" y="282145"/>
                  </a:moveTo>
                  <a:lnTo>
                    <a:pt x="704434" y="282145"/>
                  </a:lnTo>
                  <a:cubicBezTo>
                    <a:pt x="743359" y="282145"/>
                    <a:pt x="774970" y="250596"/>
                    <a:pt x="774970" y="211609"/>
                  </a:cubicBezTo>
                  <a:cubicBezTo>
                    <a:pt x="774970" y="172622"/>
                    <a:pt x="743421" y="141073"/>
                    <a:pt x="704434" y="141073"/>
                  </a:cubicBezTo>
                  <a:lnTo>
                    <a:pt x="541543" y="141073"/>
                  </a:lnTo>
                  <a:cubicBezTo>
                    <a:pt x="502618" y="141073"/>
                    <a:pt x="471007" y="109523"/>
                    <a:pt x="471007" y="70536"/>
                  </a:cubicBezTo>
                  <a:lnTo>
                    <a:pt x="471007" y="70536"/>
                  </a:lnTo>
                  <a:cubicBezTo>
                    <a:pt x="471007" y="31611"/>
                    <a:pt x="502556" y="0"/>
                    <a:pt x="541543" y="0"/>
                  </a:cubicBezTo>
                  <a:lnTo>
                    <a:pt x="2113053" y="0"/>
                  </a:lnTo>
                  <a:cubicBezTo>
                    <a:pt x="2151978" y="0"/>
                    <a:pt x="2183589" y="31549"/>
                    <a:pt x="2183589" y="70536"/>
                  </a:cubicBezTo>
                  <a:lnTo>
                    <a:pt x="2183589" y="70536"/>
                  </a:lnTo>
                  <a:cubicBezTo>
                    <a:pt x="2183589" y="109461"/>
                    <a:pt x="2152040" y="141073"/>
                    <a:pt x="2113053" y="141073"/>
                  </a:cubicBezTo>
                  <a:lnTo>
                    <a:pt x="1955121" y="141073"/>
                  </a:lnTo>
                  <a:cubicBezTo>
                    <a:pt x="1954687" y="141073"/>
                    <a:pt x="1954191" y="141011"/>
                    <a:pt x="1953757" y="141011"/>
                  </a:cubicBezTo>
                  <a:lnTo>
                    <a:pt x="1340190" y="141011"/>
                  </a:lnTo>
                  <a:cubicBezTo>
                    <a:pt x="1300707" y="141011"/>
                    <a:pt x="1268662" y="173056"/>
                    <a:pt x="1268662" y="212539"/>
                  </a:cubicBezTo>
                  <a:cubicBezTo>
                    <a:pt x="1268662" y="252022"/>
                    <a:pt x="1300707" y="284067"/>
                    <a:pt x="1340190" y="284067"/>
                  </a:cubicBezTo>
                  <a:lnTo>
                    <a:pt x="1752004" y="284067"/>
                  </a:lnTo>
                  <a:cubicBezTo>
                    <a:pt x="1790309" y="284811"/>
                    <a:pt x="1821176" y="316050"/>
                    <a:pt x="1821176" y="354541"/>
                  </a:cubicBezTo>
                  <a:cubicBezTo>
                    <a:pt x="1821176" y="393032"/>
                    <a:pt x="1789627" y="425077"/>
                    <a:pt x="1750640" y="425077"/>
                  </a:cubicBezTo>
                  <a:lnTo>
                    <a:pt x="1145627" y="425077"/>
                  </a:lnTo>
                  <a:cubicBezTo>
                    <a:pt x="1140172" y="425077"/>
                    <a:pt x="1134904" y="424396"/>
                    <a:pt x="1129759" y="423218"/>
                  </a:cubicBezTo>
                  <a:lnTo>
                    <a:pt x="70536" y="423218"/>
                  </a:lnTo>
                  <a:cubicBezTo>
                    <a:pt x="31611" y="423218"/>
                    <a:pt x="0" y="391669"/>
                    <a:pt x="0" y="352682"/>
                  </a:cubicBezTo>
                  <a:cubicBezTo>
                    <a:pt x="0" y="313695"/>
                    <a:pt x="31549" y="282145"/>
                    <a:pt x="70536" y="2821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7" name="Google Shape;527;p59"/>
          <p:cNvGrpSpPr/>
          <p:nvPr/>
        </p:nvGrpSpPr>
        <p:grpSpPr>
          <a:xfrm>
            <a:off x="225657" y="153313"/>
            <a:ext cx="9181754" cy="4782475"/>
            <a:chOff x="225657" y="153313"/>
            <a:chExt cx="9181754" cy="4782475"/>
          </a:xfrm>
        </p:grpSpPr>
        <p:sp>
          <p:nvSpPr>
            <p:cNvPr id="528" name="Google Shape;528;p59"/>
            <p:cNvSpPr/>
            <p:nvPr/>
          </p:nvSpPr>
          <p:spPr>
            <a:xfrm rot="10800000">
              <a:off x="7546382" y="4801988"/>
              <a:ext cx="133800" cy="133800"/>
            </a:xfrm>
            <a:prstGeom prst="donut">
              <a:avLst>
                <a:gd fmla="val 25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grpSp>
          <p:nvGrpSpPr>
            <p:cNvPr id="529" name="Google Shape;529;p59"/>
            <p:cNvGrpSpPr/>
            <p:nvPr/>
          </p:nvGrpSpPr>
          <p:grpSpPr>
            <a:xfrm rot="10800000">
              <a:off x="8629962" y="1783736"/>
              <a:ext cx="777449" cy="404251"/>
              <a:chOff x="-794166" y="-3748111"/>
              <a:chExt cx="777449" cy="404251"/>
            </a:xfrm>
          </p:grpSpPr>
          <p:sp>
            <p:nvSpPr>
              <p:cNvPr id="530" name="Google Shape;530;p59"/>
              <p:cNvSpPr/>
              <p:nvPr/>
            </p:nvSpPr>
            <p:spPr>
              <a:xfrm>
                <a:off x="-794166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1" name="Google Shape;531;p59"/>
              <p:cNvSpPr/>
              <p:nvPr/>
            </p:nvSpPr>
            <p:spPr>
              <a:xfrm>
                <a:off x="-607536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2" name="Google Shape;532;p59"/>
              <p:cNvSpPr/>
              <p:nvPr/>
            </p:nvSpPr>
            <p:spPr>
              <a:xfrm>
                <a:off x="-420906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3" name="Google Shape;533;p59"/>
              <p:cNvSpPr/>
              <p:nvPr/>
            </p:nvSpPr>
            <p:spPr>
              <a:xfrm>
                <a:off x="-234338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4" name="Google Shape;534;p59"/>
              <p:cNvSpPr/>
              <p:nvPr/>
            </p:nvSpPr>
            <p:spPr>
              <a:xfrm>
                <a:off x="-47708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5" name="Google Shape;535;p59"/>
              <p:cNvSpPr/>
              <p:nvPr/>
            </p:nvSpPr>
            <p:spPr>
              <a:xfrm>
                <a:off x="-794166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6" name="Google Shape;536;p59"/>
              <p:cNvSpPr/>
              <p:nvPr/>
            </p:nvSpPr>
            <p:spPr>
              <a:xfrm>
                <a:off x="-607536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7" name="Google Shape;537;p59"/>
              <p:cNvSpPr/>
              <p:nvPr/>
            </p:nvSpPr>
            <p:spPr>
              <a:xfrm>
                <a:off x="-420906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8" name="Google Shape;538;p59"/>
              <p:cNvSpPr/>
              <p:nvPr/>
            </p:nvSpPr>
            <p:spPr>
              <a:xfrm>
                <a:off x="-234338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9" name="Google Shape;539;p59"/>
              <p:cNvSpPr/>
              <p:nvPr/>
            </p:nvSpPr>
            <p:spPr>
              <a:xfrm>
                <a:off x="-47708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0" name="Google Shape;540;p59"/>
              <p:cNvSpPr/>
              <p:nvPr/>
            </p:nvSpPr>
            <p:spPr>
              <a:xfrm>
                <a:off x="-794166" y="-374811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1" name="Google Shape;541;p59"/>
              <p:cNvSpPr/>
              <p:nvPr/>
            </p:nvSpPr>
            <p:spPr>
              <a:xfrm>
                <a:off x="-607536" y="-3748049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35454" y="17727"/>
                    </a:moveTo>
                    <a:cubicBezTo>
                      <a:pt x="35454" y="27517"/>
                      <a:pt x="27517" y="35454"/>
                      <a:pt x="17727" y="35454"/>
                    </a:cubicBezTo>
                    <a:cubicBezTo>
                      <a:pt x="7937" y="35454"/>
                      <a:pt x="0" y="27517"/>
                      <a:pt x="0" y="17727"/>
                    </a:cubicBezTo>
                    <a:cubicBezTo>
                      <a:pt x="0" y="7937"/>
                      <a:pt x="7937" y="0"/>
                      <a:pt x="17727" y="0"/>
                    </a:cubicBezTo>
                    <a:cubicBezTo>
                      <a:pt x="27517" y="0"/>
                      <a:pt x="35454" y="7937"/>
                      <a:pt x="35454" y="1772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2" name="Google Shape;542;p59"/>
              <p:cNvSpPr/>
              <p:nvPr/>
            </p:nvSpPr>
            <p:spPr>
              <a:xfrm>
                <a:off x="-420906" y="-3748049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35454" y="17727"/>
                    </a:moveTo>
                    <a:cubicBezTo>
                      <a:pt x="35454" y="27517"/>
                      <a:pt x="27517" y="35454"/>
                      <a:pt x="17727" y="35454"/>
                    </a:cubicBezTo>
                    <a:cubicBezTo>
                      <a:pt x="7937" y="35454"/>
                      <a:pt x="0" y="27517"/>
                      <a:pt x="0" y="17727"/>
                    </a:cubicBezTo>
                    <a:cubicBezTo>
                      <a:pt x="0" y="7937"/>
                      <a:pt x="7937" y="0"/>
                      <a:pt x="17727" y="0"/>
                    </a:cubicBezTo>
                    <a:cubicBezTo>
                      <a:pt x="27517" y="0"/>
                      <a:pt x="35454" y="7937"/>
                      <a:pt x="35454" y="1772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3" name="Google Shape;543;p59"/>
              <p:cNvSpPr/>
              <p:nvPr/>
            </p:nvSpPr>
            <p:spPr>
              <a:xfrm>
                <a:off x="-234338" y="-374811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4" name="Google Shape;544;p59"/>
              <p:cNvSpPr/>
              <p:nvPr/>
            </p:nvSpPr>
            <p:spPr>
              <a:xfrm>
                <a:off x="-47708" y="-3748049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35454"/>
                    </a:move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45" name="Google Shape;545;p59"/>
            <p:cNvSpPr/>
            <p:nvPr/>
          </p:nvSpPr>
          <p:spPr>
            <a:xfrm rot="10800000">
              <a:off x="225657" y="2187963"/>
              <a:ext cx="133800" cy="133800"/>
            </a:xfrm>
            <a:prstGeom prst="donut">
              <a:avLst>
                <a:gd fmla="val 25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546" name="Google Shape;546;p59"/>
            <p:cNvSpPr/>
            <p:nvPr/>
          </p:nvSpPr>
          <p:spPr>
            <a:xfrm rot="10800000">
              <a:off x="1366282" y="4684026"/>
              <a:ext cx="65100" cy="65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547" name="Google Shape;547;p59"/>
            <p:cNvSpPr/>
            <p:nvPr/>
          </p:nvSpPr>
          <p:spPr>
            <a:xfrm rot="10800000">
              <a:off x="7546382" y="153313"/>
              <a:ext cx="133800" cy="133800"/>
            </a:xfrm>
            <a:prstGeom prst="donut">
              <a:avLst>
                <a:gd fmla="val 25000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1_1_1_1"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6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/>
        </p:txBody>
      </p:sp>
      <p:sp>
        <p:nvSpPr>
          <p:cNvPr id="550" name="Google Shape;550;p60"/>
          <p:cNvSpPr txBox="1"/>
          <p:nvPr>
            <p:ph idx="1" type="subTitle"/>
          </p:nvPr>
        </p:nvSpPr>
        <p:spPr>
          <a:xfrm>
            <a:off x="1163736" y="1317466"/>
            <a:ext cx="2967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b="1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551" name="Google Shape;551;p60"/>
          <p:cNvSpPr txBox="1"/>
          <p:nvPr>
            <p:ph idx="2" type="subTitle"/>
          </p:nvPr>
        </p:nvSpPr>
        <p:spPr>
          <a:xfrm>
            <a:off x="1163738" y="1712691"/>
            <a:ext cx="2967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52" name="Google Shape;552;p60"/>
          <p:cNvSpPr txBox="1"/>
          <p:nvPr>
            <p:ph idx="3" type="subTitle"/>
          </p:nvPr>
        </p:nvSpPr>
        <p:spPr>
          <a:xfrm>
            <a:off x="5013264" y="1712691"/>
            <a:ext cx="2967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53" name="Google Shape;553;p60"/>
          <p:cNvSpPr txBox="1"/>
          <p:nvPr>
            <p:ph idx="4" type="subTitle"/>
          </p:nvPr>
        </p:nvSpPr>
        <p:spPr>
          <a:xfrm>
            <a:off x="1163738" y="3323191"/>
            <a:ext cx="29670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54" name="Google Shape;554;p60"/>
          <p:cNvSpPr txBox="1"/>
          <p:nvPr>
            <p:ph idx="5" type="subTitle"/>
          </p:nvPr>
        </p:nvSpPr>
        <p:spPr>
          <a:xfrm>
            <a:off x="5013264" y="3323191"/>
            <a:ext cx="29670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55" name="Google Shape;555;p60"/>
          <p:cNvSpPr txBox="1"/>
          <p:nvPr>
            <p:ph idx="6" type="subTitle"/>
          </p:nvPr>
        </p:nvSpPr>
        <p:spPr>
          <a:xfrm>
            <a:off x="1163736" y="2927966"/>
            <a:ext cx="2967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b="1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556" name="Google Shape;556;p60"/>
          <p:cNvSpPr txBox="1"/>
          <p:nvPr>
            <p:ph idx="7" type="subTitle"/>
          </p:nvPr>
        </p:nvSpPr>
        <p:spPr>
          <a:xfrm>
            <a:off x="5013261" y="1317466"/>
            <a:ext cx="2967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b="1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557" name="Google Shape;557;p60"/>
          <p:cNvSpPr txBox="1"/>
          <p:nvPr>
            <p:ph idx="8" type="subTitle"/>
          </p:nvPr>
        </p:nvSpPr>
        <p:spPr>
          <a:xfrm>
            <a:off x="5013261" y="2927966"/>
            <a:ext cx="2967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b="1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grpSp>
        <p:nvGrpSpPr>
          <p:cNvPr id="558" name="Google Shape;558;p60"/>
          <p:cNvGrpSpPr/>
          <p:nvPr/>
        </p:nvGrpSpPr>
        <p:grpSpPr>
          <a:xfrm>
            <a:off x="807421" y="-89411"/>
            <a:ext cx="8208950" cy="5190349"/>
            <a:chOff x="807421" y="-89411"/>
            <a:chExt cx="8208950" cy="5190349"/>
          </a:xfrm>
        </p:grpSpPr>
        <p:sp>
          <p:nvSpPr>
            <p:cNvPr id="559" name="Google Shape;559;p60"/>
            <p:cNvSpPr/>
            <p:nvPr/>
          </p:nvSpPr>
          <p:spPr>
            <a:xfrm flipH="1">
              <a:off x="8882571" y="1215288"/>
              <a:ext cx="133800" cy="133800"/>
            </a:xfrm>
            <a:prstGeom prst="donut">
              <a:avLst>
                <a:gd fmla="val 25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grpSp>
          <p:nvGrpSpPr>
            <p:cNvPr id="560" name="Google Shape;560;p60"/>
            <p:cNvGrpSpPr/>
            <p:nvPr/>
          </p:nvGrpSpPr>
          <p:grpSpPr>
            <a:xfrm flipH="1">
              <a:off x="7879838" y="-89411"/>
              <a:ext cx="777449" cy="404251"/>
              <a:chOff x="-794166" y="-3748111"/>
              <a:chExt cx="777449" cy="404251"/>
            </a:xfrm>
          </p:grpSpPr>
          <p:sp>
            <p:nvSpPr>
              <p:cNvPr id="561" name="Google Shape;561;p60"/>
              <p:cNvSpPr/>
              <p:nvPr/>
            </p:nvSpPr>
            <p:spPr>
              <a:xfrm>
                <a:off x="-794166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2" name="Google Shape;562;p60"/>
              <p:cNvSpPr/>
              <p:nvPr/>
            </p:nvSpPr>
            <p:spPr>
              <a:xfrm>
                <a:off x="-607536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3" name="Google Shape;563;p60"/>
              <p:cNvSpPr/>
              <p:nvPr/>
            </p:nvSpPr>
            <p:spPr>
              <a:xfrm>
                <a:off x="-420906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4" name="Google Shape;564;p60"/>
              <p:cNvSpPr/>
              <p:nvPr/>
            </p:nvSpPr>
            <p:spPr>
              <a:xfrm>
                <a:off x="-234338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5" name="Google Shape;565;p60"/>
              <p:cNvSpPr/>
              <p:nvPr/>
            </p:nvSpPr>
            <p:spPr>
              <a:xfrm>
                <a:off x="-47708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6" name="Google Shape;566;p60"/>
              <p:cNvSpPr/>
              <p:nvPr/>
            </p:nvSpPr>
            <p:spPr>
              <a:xfrm>
                <a:off x="-794166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7" name="Google Shape;567;p60"/>
              <p:cNvSpPr/>
              <p:nvPr/>
            </p:nvSpPr>
            <p:spPr>
              <a:xfrm>
                <a:off x="-607536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8" name="Google Shape;568;p60"/>
              <p:cNvSpPr/>
              <p:nvPr/>
            </p:nvSpPr>
            <p:spPr>
              <a:xfrm>
                <a:off x="-420906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9" name="Google Shape;569;p60"/>
              <p:cNvSpPr/>
              <p:nvPr/>
            </p:nvSpPr>
            <p:spPr>
              <a:xfrm>
                <a:off x="-234338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0" name="Google Shape;570;p60"/>
              <p:cNvSpPr/>
              <p:nvPr/>
            </p:nvSpPr>
            <p:spPr>
              <a:xfrm>
                <a:off x="-47708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1" name="Google Shape;571;p60"/>
              <p:cNvSpPr/>
              <p:nvPr/>
            </p:nvSpPr>
            <p:spPr>
              <a:xfrm>
                <a:off x="-794166" y="-374811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2" name="Google Shape;572;p60"/>
              <p:cNvSpPr/>
              <p:nvPr/>
            </p:nvSpPr>
            <p:spPr>
              <a:xfrm>
                <a:off x="-607536" y="-3748049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35454" y="17727"/>
                    </a:moveTo>
                    <a:cubicBezTo>
                      <a:pt x="35454" y="27517"/>
                      <a:pt x="27517" y="35454"/>
                      <a:pt x="17727" y="35454"/>
                    </a:cubicBezTo>
                    <a:cubicBezTo>
                      <a:pt x="7937" y="35454"/>
                      <a:pt x="0" y="27517"/>
                      <a:pt x="0" y="17727"/>
                    </a:cubicBezTo>
                    <a:cubicBezTo>
                      <a:pt x="0" y="7937"/>
                      <a:pt x="7937" y="0"/>
                      <a:pt x="17727" y="0"/>
                    </a:cubicBezTo>
                    <a:cubicBezTo>
                      <a:pt x="27517" y="0"/>
                      <a:pt x="35454" y="7937"/>
                      <a:pt x="35454" y="1772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3" name="Google Shape;573;p60"/>
              <p:cNvSpPr/>
              <p:nvPr/>
            </p:nvSpPr>
            <p:spPr>
              <a:xfrm>
                <a:off x="-420906" y="-3748049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35454" y="17727"/>
                    </a:moveTo>
                    <a:cubicBezTo>
                      <a:pt x="35454" y="27517"/>
                      <a:pt x="27517" y="35454"/>
                      <a:pt x="17727" y="35454"/>
                    </a:cubicBezTo>
                    <a:cubicBezTo>
                      <a:pt x="7937" y="35454"/>
                      <a:pt x="0" y="27517"/>
                      <a:pt x="0" y="17727"/>
                    </a:cubicBezTo>
                    <a:cubicBezTo>
                      <a:pt x="0" y="7937"/>
                      <a:pt x="7937" y="0"/>
                      <a:pt x="17727" y="0"/>
                    </a:cubicBezTo>
                    <a:cubicBezTo>
                      <a:pt x="27517" y="0"/>
                      <a:pt x="35454" y="7937"/>
                      <a:pt x="35454" y="1772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4" name="Google Shape;574;p60"/>
              <p:cNvSpPr/>
              <p:nvPr/>
            </p:nvSpPr>
            <p:spPr>
              <a:xfrm>
                <a:off x="-234338" y="-374811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5" name="Google Shape;575;p60"/>
              <p:cNvSpPr/>
              <p:nvPr/>
            </p:nvSpPr>
            <p:spPr>
              <a:xfrm>
                <a:off x="-47708" y="-3748049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35454"/>
                    </a:move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76" name="Google Shape;576;p60"/>
            <p:cNvSpPr/>
            <p:nvPr/>
          </p:nvSpPr>
          <p:spPr>
            <a:xfrm flipH="1">
              <a:off x="807421" y="181038"/>
              <a:ext cx="133800" cy="133800"/>
            </a:xfrm>
            <a:prstGeom prst="donut">
              <a:avLst>
                <a:gd fmla="val 25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577" name="Google Shape;577;p60"/>
            <p:cNvSpPr/>
            <p:nvPr/>
          </p:nvSpPr>
          <p:spPr>
            <a:xfrm flipH="1">
              <a:off x="5735896" y="5001500"/>
              <a:ext cx="65100" cy="651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578" name="Google Shape;578;p60"/>
            <p:cNvSpPr/>
            <p:nvPr/>
          </p:nvSpPr>
          <p:spPr>
            <a:xfrm flipH="1">
              <a:off x="1262571" y="4967138"/>
              <a:ext cx="133800" cy="133800"/>
            </a:xfrm>
            <a:prstGeom prst="donut">
              <a:avLst>
                <a:gd fmla="val 25000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</p:grpSp>
      <p:grpSp>
        <p:nvGrpSpPr>
          <p:cNvPr id="579" name="Google Shape;579;p60"/>
          <p:cNvGrpSpPr/>
          <p:nvPr/>
        </p:nvGrpSpPr>
        <p:grpSpPr>
          <a:xfrm>
            <a:off x="-254578" y="2294373"/>
            <a:ext cx="11493752" cy="2897777"/>
            <a:chOff x="-254578" y="2294373"/>
            <a:chExt cx="11493752" cy="2897777"/>
          </a:xfrm>
        </p:grpSpPr>
        <p:grpSp>
          <p:nvGrpSpPr>
            <p:cNvPr id="580" name="Google Shape;580;p60"/>
            <p:cNvGrpSpPr/>
            <p:nvPr/>
          </p:nvGrpSpPr>
          <p:grpSpPr>
            <a:xfrm>
              <a:off x="-254578" y="4731841"/>
              <a:ext cx="11493752" cy="460309"/>
              <a:chOff x="-254578" y="4731841"/>
              <a:chExt cx="11493752" cy="460309"/>
            </a:xfrm>
          </p:grpSpPr>
          <p:sp>
            <p:nvSpPr>
              <p:cNvPr id="581" name="Google Shape;581;p60"/>
              <p:cNvSpPr/>
              <p:nvPr/>
            </p:nvSpPr>
            <p:spPr>
              <a:xfrm flipH="1" rot="10800000">
                <a:off x="-254578" y="4731841"/>
                <a:ext cx="1122662" cy="288219"/>
              </a:xfrm>
              <a:custGeom>
                <a:rect b="b" l="l" r="r" t="t"/>
                <a:pathLst>
                  <a:path extrusionOk="0" h="768585" w="2993765">
                    <a:moveTo>
                      <a:pt x="2870296" y="257166"/>
                    </a:moveTo>
                    <a:lnTo>
                      <a:pt x="1714690" y="257166"/>
                    </a:lnTo>
                    <a:cubicBezTo>
                      <a:pt x="1643658" y="257166"/>
                      <a:pt x="1586138" y="314748"/>
                      <a:pt x="1586138" y="385718"/>
                    </a:cubicBezTo>
                    <a:cubicBezTo>
                      <a:pt x="1586138" y="456689"/>
                      <a:pt x="1643720" y="514271"/>
                      <a:pt x="1714690" y="514271"/>
                    </a:cubicBezTo>
                    <a:lnTo>
                      <a:pt x="2011649" y="514271"/>
                    </a:lnTo>
                    <a:cubicBezTo>
                      <a:pt x="2082681" y="514271"/>
                      <a:pt x="2140201" y="571853"/>
                      <a:pt x="2140201" y="642823"/>
                    </a:cubicBezTo>
                    <a:lnTo>
                      <a:pt x="2140201" y="642823"/>
                    </a:lnTo>
                    <a:cubicBezTo>
                      <a:pt x="2140201" y="713855"/>
                      <a:pt x="2082619" y="771375"/>
                      <a:pt x="2011649" y="771375"/>
                    </a:cubicBezTo>
                    <a:lnTo>
                      <a:pt x="0" y="771375"/>
                    </a:lnTo>
                    <a:lnTo>
                      <a:pt x="0" y="0"/>
                    </a:lnTo>
                    <a:lnTo>
                      <a:pt x="2870296" y="0"/>
                    </a:lnTo>
                    <a:cubicBezTo>
                      <a:pt x="2941328" y="0"/>
                      <a:pt x="2998848" y="57582"/>
                      <a:pt x="2998848" y="128552"/>
                    </a:cubicBezTo>
                    <a:cubicBezTo>
                      <a:pt x="2998848" y="199522"/>
                      <a:pt x="2941266" y="257104"/>
                      <a:pt x="2870296" y="25710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2" name="Google Shape;582;p60"/>
              <p:cNvSpPr/>
              <p:nvPr/>
            </p:nvSpPr>
            <p:spPr>
              <a:xfrm flipH="1">
                <a:off x="7769074" y="4875950"/>
                <a:ext cx="3470100" cy="316200"/>
              </a:xfrm>
              <a:prstGeom prst="roundRect">
                <a:avLst>
                  <a:gd fmla="val 50000" name="adj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bin"/>
                  <a:ea typeface="Cabin"/>
                  <a:cs typeface="Cabin"/>
                  <a:sym typeface="Cabin"/>
                </a:endParaRPr>
              </a:p>
            </p:txBody>
          </p:sp>
        </p:grpSp>
        <p:grpSp>
          <p:nvGrpSpPr>
            <p:cNvPr id="583" name="Google Shape;583;p60"/>
            <p:cNvGrpSpPr/>
            <p:nvPr/>
          </p:nvGrpSpPr>
          <p:grpSpPr>
            <a:xfrm flipH="1">
              <a:off x="-236126" y="2294373"/>
              <a:ext cx="495830" cy="491822"/>
              <a:chOff x="-4475825" y="3612425"/>
              <a:chExt cx="293825" cy="291450"/>
            </a:xfrm>
          </p:grpSpPr>
          <p:sp>
            <p:nvSpPr>
              <p:cNvPr id="584" name="Google Shape;584;p60"/>
              <p:cNvSpPr/>
              <p:nvPr/>
            </p:nvSpPr>
            <p:spPr>
              <a:xfrm>
                <a:off x="-4349800" y="3664400"/>
                <a:ext cx="34675" cy="33100"/>
              </a:xfrm>
              <a:custGeom>
                <a:rect b="b" l="l" r="r" t="t"/>
                <a:pathLst>
                  <a:path extrusionOk="0" h="1324" w="1387">
                    <a:moveTo>
                      <a:pt x="694" y="1"/>
                    </a:moveTo>
                    <a:cubicBezTo>
                      <a:pt x="347" y="1"/>
                      <a:pt x="32" y="316"/>
                      <a:pt x="32" y="662"/>
                    </a:cubicBezTo>
                    <a:cubicBezTo>
                      <a:pt x="1" y="1040"/>
                      <a:pt x="316" y="1324"/>
                      <a:pt x="694" y="1324"/>
                    </a:cubicBezTo>
                    <a:cubicBezTo>
                      <a:pt x="1103" y="1324"/>
                      <a:pt x="1387" y="1009"/>
                      <a:pt x="1387" y="662"/>
                    </a:cubicBezTo>
                    <a:cubicBezTo>
                      <a:pt x="1387" y="284"/>
                      <a:pt x="1072" y="1"/>
                      <a:pt x="6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5" name="Google Shape;585;p60"/>
              <p:cNvSpPr/>
              <p:nvPr/>
            </p:nvSpPr>
            <p:spPr>
              <a:xfrm>
                <a:off x="-4366325" y="3714800"/>
                <a:ext cx="68525" cy="34700"/>
              </a:xfrm>
              <a:custGeom>
                <a:rect b="b" l="l" r="r" t="t"/>
                <a:pathLst>
                  <a:path extrusionOk="0" h="1388" w="2741">
                    <a:moveTo>
                      <a:pt x="1008" y="1"/>
                    </a:moveTo>
                    <a:cubicBezTo>
                      <a:pt x="473" y="1"/>
                      <a:pt x="0" y="474"/>
                      <a:pt x="0" y="1009"/>
                    </a:cubicBezTo>
                    <a:lnTo>
                      <a:pt x="0" y="1387"/>
                    </a:lnTo>
                    <a:lnTo>
                      <a:pt x="2741" y="1387"/>
                    </a:lnTo>
                    <a:lnTo>
                      <a:pt x="2741" y="1009"/>
                    </a:lnTo>
                    <a:cubicBezTo>
                      <a:pt x="2741" y="474"/>
                      <a:pt x="2268" y="1"/>
                      <a:pt x="167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6" name="Google Shape;586;p60"/>
              <p:cNvSpPr/>
              <p:nvPr/>
            </p:nvSpPr>
            <p:spPr>
              <a:xfrm>
                <a:off x="-4475825" y="3612425"/>
                <a:ext cx="293825" cy="291450"/>
              </a:xfrm>
              <a:custGeom>
                <a:rect b="b" l="l" r="r" t="t"/>
                <a:pathLst>
                  <a:path extrusionOk="0" h="11658" w="11753">
                    <a:moveTo>
                      <a:pt x="5703" y="1324"/>
                    </a:moveTo>
                    <a:cubicBezTo>
                      <a:pt x="6459" y="1324"/>
                      <a:pt x="7089" y="1954"/>
                      <a:pt x="7089" y="2710"/>
                    </a:cubicBezTo>
                    <a:cubicBezTo>
                      <a:pt x="7089" y="3025"/>
                      <a:pt x="6963" y="3340"/>
                      <a:pt x="6774" y="3592"/>
                    </a:cubicBezTo>
                    <a:cubicBezTo>
                      <a:pt x="7373" y="3844"/>
                      <a:pt x="7751" y="4443"/>
                      <a:pt x="7751" y="5104"/>
                    </a:cubicBezTo>
                    <a:lnTo>
                      <a:pt x="7751" y="5766"/>
                    </a:lnTo>
                    <a:lnTo>
                      <a:pt x="7783" y="5766"/>
                    </a:lnTo>
                    <a:cubicBezTo>
                      <a:pt x="7783" y="5986"/>
                      <a:pt x="7625" y="6144"/>
                      <a:pt x="7436" y="6144"/>
                    </a:cubicBezTo>
                    <a:lnTo>
                      <a:pt x="4002" y="6144"/>
                    </a:lnTo>
                    <a:cubicBezTo>
                      <a:pt x="3813" y="6144"/>
                      <a:pt x="3655" y="5986"/>
                      <a:pt x="3655" y="5766"/>
                    </a:cubicBezTo>
                    <a:lnTo>
                      <a:pt x="3655" y="5104"/>
                    </a:lnTo>
                    <a:cubicBezTo>
                      <a:pt x="3655" y="4443"/>
                      <a:pt x="4065" y="3844"/>
                      <a:pt x="4664" y="3592"/>
                    </a:cubicBezTo>
                    <a:cubicBezTo>
                      <a:pt x="4443" y="3340"/>
                      <a:pt x="4348" y="3056"/>
                      <a:pt x="4348" y="2710"/>
                    </a:cubicBezTo>
                    <a:cubicBezTo>
                      <a:pt x="4348" y="1954"/>
                      <a:pt x="4979" y="1324"/>
                      <a:pt x="5703" y="1324"/>
                    </a:cubicBezTo>
                    <a:close/>
                    <a:moveTo>
                      <a:pt x="5798" y="0"/>
                    </a:moveTo>
                    <a:cubicBezTo>
                      <a:pt x="3561" y="0"/>
                      <a:pt x="1702" y="1859"/>
                      <a:pt x="1702" y="4096"/>
                    </a:cubicBezTo>
                    <a:cubicBezTo>
                      <a:pt x="1702" y="5041"/>
                      <a:pt x="2017" y="5955"/>
                      <a:pt x="2553" y="6616"/>
                    </a:cubicBezTo>
                    <a:lnTo>
                      <a:pt x="1702" y="7120"/>
                    </a:lnTo>
                    <a:cubicBezTo>
                      <a:pt x="1513" y="6963"/>
                      <a:pt x="1293" y="6900"/>
                      <a:pt x="1040" y="6900"/>
                    </a:cubicBezTo>
                    <a:cubicBezTo>
                      <a:pt x="473" y="6900"/>
                      <a:pt x="1" y="7341"/>
                      <a:pt x="1" y="7908"/>
                    </a:cubicBezTo>
                    <a:cubicBezTo>
                      <a:pt x="1" y="8475"/>
                      <a:pt x="473" y="8948"/>
                      <a:pt x="1040" y="8948"/>
                    </a:cubicBezTo>
                    <a:cubicBezTo>
                      <a:pt x="1576" y="8948"/>
                      <a:pt x="2049" y="8475"/>
                      <a:pt x="2049" y="7908"/>
                    </a:cubicBezTo>
                    <a:lnTo>
                      <a:pt x="2049" y="7719"/>
                    </a:lnTo>
                    <a:lnTo>
                      <a:pt x="3025" y="7120"/>
                    </a:lnTo>
                    <a:cubicBezTo>
                      <a:pt x="3309" y="7372"/>
                      <a:pt x="3592" y="7593"/>
                      <a:pt x="3939" y="7751"/>
                    </a:cubicBezTo>
                    <a:lnTo>
                      <a:pt x="3277" y="8948"/>
                    </a:lnTo>
                    <a:lnTo>
                      <a:pt x="3088" y="8948"/>
                    </a:lnTo>
                    <a:cubicBezTo>
                      <a:pt x="2521" y="8948"/>
                      <a:pt x="2049" y="9420"/>
                      <a:pt x="2049" y="9956"/>
                    </a:cubicBezTo>
                    <a:cubicBezTo>
                      <a:pt x="2049" y="10523"/>
                      <a:pt x="2521" y="10996"/>
                      <a:pt x="3088" y="10996"/>
                    </a:cubicBezTo>
                    <a:cubicBezTo>
                      <a:pt x="3624" y="10996"/>
                      <a:pt x="4096" y="10523"/>
                      <a:pt x="4096" y="9956"/>
                    </a:cubicBezTo>
                    <a:cubicBezTo>
                      <a:pt x="4096" y="9735"/>
                      <a:pt x="4033" y="9483"/>
                      <a:pt x="3876" y="9294"/>
                    </a:cubicBezTo>
                    <a:lnTo>
                      <a:pt x="4569" y="8034"/>
                    </a:lnTo>
                    <a:cubicBezTo>
                      <a:pt x="4853" y="8097"/>
                      <a:pt x="5168" y="8192"/>
                      <a:pt x="5483" y="8223"/>
                    </a:cubicBezTo>
                    <a:lnTo>
                      <a:pt x="5483" y="9672"/>
                    </a:lnTo>
                    <a:cubicBezTo>
                      <a:pt x="5073" y="9830"/>
                      <a:pt x="4821" y="10208"/>
                      <a:pt x="4821" y="10617"/>
                    </a:cubicBezTo>
                    <a:cubicBezTo>
                      <a:pt x="4821" y="11185"/>
                      <a:pt x="5294" y="11657"/>
                      <a:pt x="5829" y="11657"/>
                    </a:cubicBezTo>
                    <a:cubicBezTo>
                      <a:pt x="6396" y="11657"/>
                      <a:pt x="6869" y="11185"/>
                      <a:pt x="6869" y="10617"/>
                    </a:cubicBezTo>
                    <a:cubicBezTo>
                      <a:pt x="6869" y="10208"/>
                      <a:pt x="6585" y="9798"/>
                      <a:pt x="6176" y="9672"/>
                    </a:cubicBezTo>
                    <a:lnTo>
                      <a:pt x="6176" y="8223"/>
                    </a:lnTo>
                    <a:cubicBezTo>
                      <a:pt x="6491" y="8192"/>
                      <a:pt x="6806" y="8160"/>
                      <a:pt x="7089" y="8034"/>
                    </a:cubicBezTo>
                    <a:lnTo>
                      <a:pt x="7814" y="9294"/>
                    </a:lnTo>
                    <a:cubicBezTo>
                      <a:pt x="7657" y="9483"/>
                      <a:pt x="7562" y="9672"/>
                      <a:pt x="7562" y="9956"/>
                    </a:cubicBezTo>
                    <a:cubicBezTo>
                      <a:pt x="7562" y="10523"/>
                      <a:pt x="8035" y="10996"/>
                      <a:pt x="8602" y="10996"/>
                    </a:cubicBezTo>
                    <a:cubicBezTo>
                      <a:pt x="9137" y="10996"/>
                      <a:pt x="9610" y="10523"/>
                      <a:pt x="9610" y="9956"/>
                    </a:cubicBezTo>
                    <a:cubicBezTo>
                      <a:pt x="9610" y="9420"/>
                      <a:pt x="9137" y="8948"/>
                      <a:pt x="8602" y="8948"/>
                    </a:cubicBezTo>
                    <a:lnTo>
                      <a:pt x="8381" y="8948"/>
                    </a:lnTo>
                    <a:lnTo>
                      <a:pt x="7720" y="7751"/>
                    </a:lnTo>
                    <a:cubicBezTo>
                      <a:pt x="8035" y="7593"/>
                      <a:pt x="8350" y="7372"/>
                      <a:pt x="8633" y="7120"/>
                    </a:cubicBezTo>
                    <a:lnTo>
                      <a:pt x="9704" y="7719"/>
                    </a:lnTo>
                    <a:lnTo>
                      <a:pt x="9704" y="7908"/>
                    </a:lnTo>
                    <a:cubicBezTo>
                      <a:pt x="9704" y="8475"/>
                      <a:pt x="10177" y="8948"/>
                      <a:pt x="10713" y="8948"/>
                    </a:cubicBezTo>
                    <a:cubicBezTo>
                      <a:pt x="11280" y="8948"/>
                      <a:pt x="11752" y="8475"/>
                      <a:pt x="11752" y="7908"/>
                    </a:cubicBezTo>
                    <a:cubicBezTo>
                      <a:pt x="11626" y="7309"/>
                      <a:pt x="11154" y="6900"/>
                      <a:pt x="10586" y="6900"/>
                    </a:cubicBezTo>
                    <a:cubicBezTo>
                      <a:pt x="10366" y="6900"/>
                      <a:pt x="10114" y="6963"/>
                      <a:pt x="9925" y="7120"/>
                    </a:cubicBezTo>
                    <a:lnTo>
                      <a:pt x="9011" y="6616"/>
                    </a:lnTo>
                    <a:cubicBezTo>
                      <a:pt x="9515" y="5892"/>
                      <a:pt x="9893" y="4978"/>
                      <a:pt x="9893" y="4096"/>
                    </a:cubicBezTo>
                    <a:cubicBezTo>
                      <a:pt x="9893" y="1796"/>
                      <a:pt x="8035" y="0"/>
                      <a:pt x="579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BLANK_1_1_1_1_1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6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/>
        </p:txBody>
      </p:sp>
      <p:sp>
        <p:nvSpPr>
          <p:cNvPr id="589" name="Google Shape;589;p61"/>
          <p:cNvSpPr txBox="1"/>
          <p:nvPr>
            <p:ph idx="1" type="subTitle"/>
          </p:nvPr>
        </p:nvSpPr>
        <p:spPr>
          <a:xfrm>
            <a:off x="1371939" y="1633877"/>
            <a:ext cx="2580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90" name="Google Shape;590;p61"/>
          <p:cNvSpPr txBox="1"/>
          <p:nvPr>
            <p:ph idx="2" type="subTitle"/>
          </p:nvPr>
        </p:nvSpPr>
        <p:spPr>
          <a:xfrm>
            <a:off x="1371939" y="2802987"/>
            <a:ext cx="2580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91" name="Google Shape;591;p61"/>
          <p:cNvSpPr txBox="1"/>
          <p:nvPr>
            <p:ph idx="3" type="subTitle"/>
          </p:nvPr>
        </p:nvSpPr>
        <p:spPr>
          <a:xfrm>
            <a:off x="1371939" y="3972098"/>
            <a:ext cx="2582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92" name="Google Shape;592;p61"/>
          <p:cNvSpPr txBox="1"/>
          <p:nvPr>
            <p:ph idx="4" type="subTitle"/>
          </p:nvPr>
        </p:nvSpPr>
        <p:spPr>
          <a:xfrm>
            <a:off x="5189961" y="1633877"/>
            <a:ext cx="2580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93" name="Google Shape;593;p61"/>
          <p:cNvSpPr txBox="1"/>
          <p:nvPr>
            <p:ph idx="5" type="subTitle"/>
          </p:nvPr>
        </p:nvSpPr>
        <p:spPr>
          <a:xfrm>
            <a:off x="5189961" y="2802987"/>
            <a:ext cx="2580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94" name="Google Shape;594;p61"/>
          <p:cNvSpPr txBox="1"/>
          <p:nvPr>
            <p:ph idx="6" type="subTitle"/>
          </p:nvPr>
        </p:nvSpPr>
        <p:spPr>
          <a:xfrm>
            <a:off x="5189961" y="3972098"/>
            <a:ext cx="2582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95" name="Google Shape;595;p61"/>
          <p:cNvSpPr txBox="1"/>
          <p:nvPr>
            <p:ph idx="7" type="subTitle"/>
          </p:nvPr>
        </p:nvSpPr>
        <p:spPr>
          <a:xfrm>
            <a:off x="1371939" y="1217000"/>
            <a:ext cx="2580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b="1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596" name="Google Shape;596;p61"/>
          <p:cNvSpPr txBox="1"/>
          <p:nvPr>
            <p:ph idx="8" type="subTitle"/>
          </p:nvPr>
        </p:nvSpPr>
        <p:spPr>
          <a:xfrm>
            <a:off x="1371939" y="2386111"/>
            <a:ext cx="2580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b="1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597" name="Google Shape;597;p61"/>
          <p:cNvSpPr txBox="1"/>
          <p:nvPr>
            <p:ph idx="9" type="subTitle"/>
          </p:nvPr>
        </p:nvSpPr>
        <p:spPr>
          <a:xfrm>
            <a:off x="1371939" y="3555221"/>
            <a:ext cx="2582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b="1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598" name="Google Shape;598;p61"/>
          <p:cNvSpPr txBox="1"/>
          <p:nvPr>
            <p:ph idx="13" type="subTitle"/>
          </p:nvPr>
        </p:nvSpPr>
        <p:spPr>
          <a:xfrm>
            <a:off x="5189961" y="1217000"/>
            <a:ext cx="2580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b="1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599" name="Google Shape;599;p61"/>
          <p:cNvSpPr txBox="1"/>
          <p:nvPr>
            <p:ph idx="14" type="subTitle"/>
          </p:nvPr>
        </p:nvSpPr>
        <p:spPr>
          <a:xfrm>
            <a:off x="5189961" y="2386111"/>
            <a:ext cx="2580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b="1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600" name="Google Shape;600;p61"/>
          <p:cNvSpPr txBox="1"/>
          <p:nvPr>
            <p:ph idx="15" type="subTitle"/>
          </p:nvPr>
        </p:nvSpPr>
        <p:spPr>
          <a:xfrm>
            <a:off x="5189961" y="3555221"/>
            <a:ext cx="2580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b="1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grpSp>
        <p:nvGrpSpPr>
          <p:cNvPr id="601" name="Google Shape;601;p61"/>
          <p:cNvGrpSpPr/>
          <p:nvPr/>
        </p:nvGrpSpPr>
        <p:grpSpPr>
          <a:xfrm>
            <a:off x="-252308" y="180602"/>
            <a:ext cx="9855405" cy="5137172"/>
            <a:chOff x="-252308" y="180602"/>
            <a:chExt cx="9855405" cy="5137172"/>
          </a:xfrm>
        </p:grpSpPr>
        <p:sp>
          <p:nvSpPr>
            <p:cNvPr id="602" name="Google Shape;602;p61"/>
            <p:cNvSpPr/>
            <p:nvPr/>
          </p:nvSpPr>
          <p:spPr>
            <a:xfrm flipH="1">
              <a:off x="7866713" y="180602"/>
              <a:ext cx="1736384" cy="445779"/>
            </a:xfrm>
            <a:custGeom>
              <a:rect b="b" l="l" r="r" t="t"/>
              <a:pathLst>
                <a:path extrusionOk="0" h="768585" w="2993765">
                  <a:moveTo>
                    <a:pt x="2870296" y="257166"/>
                  </a:moveTo>
                  <a:lnTo>
                    <a:pt x="1714690" y="257166"/>
                  </a:lnTo>
                  <a:cubicBezTo>
                    <a:pt x="1643658" y="257166"/>
                    <a:pt x="1586138" y="314748"/>
                    <a:pt x="1586138" y="385718"/>
                  </a:cubicBezTo>
                  <a:cubicBezTo>
                    <a:pt x="1586138" y="456689"/>
                    <a:pt x="1643720" y="514271"/>
                    <a:pt x="1714690" y="514271"/>
                  </a:cubicBezTo>
                  <a:lnTo>
                    <a:pt x="2011649" y="514271"/>
                  </a:lnTo>
                  <a:cubicBezTo>
                    <a:pt x="2082681" y="514271"/>
                    <a:pt x="2140201" y="571853"/>
                    <a:pt x="2140201" y="642823"/>
                  </a:cubicBezTo>
                  <a:lnTo>
                    <a:pt x="2140201" y="642823"/>
                  </a:lnTo>
                  <a:cubicBezTo>
                    <a:pt x="2140201" y="713855"/>
                    <a:pt x="2082619" y="771375"/>
                    <a:pt x="2011649" y="771375"/>
                  </a:cubicBezTo>
                  <a:lnTo>
                    <a:pt x="0" y="771375"/>
                  </a:lnTo>
                  <a:lnTo>
                    <a:pt x="0" y="0"/>
                  </a:lnTo>
                  <a:lnTo>
                    <a:pt x="2870296" y="0"/>
                  </a:lnTo>
                  <a:cubicBezTo>
                    <a:pt x="2941328" y="0"/>
                    <a:pt x="2998848" y="57582"/>
                    <a:pt x="2998848" y="128552"/>
                  </a:cubicBezTo>
                  <a:cubicBezTo>
                    <a:pt x="2998848" y="199522"/>
                    <a:pt x="2941266" y="257104"/>
                    <a:pt x="2870296" y="2571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03" name="Google Shape;603;p61"/>
            <p:cNvGrpSpPr/>
            <p:nvPr/>
          </p:nvGrpSpPr>
          <p:grpSpPr>
            <a:xfrm rot="-1270476">
              <a:off x="-195864" y="2864632"/>
              <a:ext cx="633184" cy="430877"/>
              <a:chOff x="-1951475" y="3273100"/>
              <a:chExt cx="291875" cy="222775"/>
            </a:xfrm>
          </p:grpSpPr>
          <p:sp>
            <p:nvSpPr>
              <p:cNvPr id="604" name="Google Shape;604;p61"/>
              <p:cNvSpPr/>
              <p:nvPr/>
            </p:nvSpPr>
            <p:spPr>
              <a:xfrm>
                <a:off x="-1951475" y="3325050"/>
                <a:ext cx="51225" cy="119250"/>
              </a:xfrm>
              <a:custGeom>
                <a:rect b="b" l="l" r="r" t="t"/>
                <a:pathLst>
                  <a:path extrusionOk="0" h="4770" w="2049">
                    <a:moveTo>
                      <a:pt x="1033" y="0"/>
                    </a:moveTo>
                    <a:cubicBezTo>
                      <a:pt x="518" y="0"/>
                      <a:pt x="0" y="339"/>
                      <a:pt x="0" y="1004"/>
                    </a:cubicBezTo>
                    <a:lnTo>
                      <a:pt x="0" y="3777"/>
                    </a:lnTo>
                    <a:cubicBezTo>
                      <a:pt x="0" y="4438"/>
                      <a:pt x="512" y="4769"/>
                      <a:pt x="1024" y="4769"/>
                    </a:cubicBezTo>
                    <a:cubicBezTo>
                      <a:pt x="1536" y="4769"/>
                      <a:pt x="2048" y="4438"/>
                      <a:pt x="2048" y="3777"/>
                    </a:cubicBezTo>
                    <a:lnTo>
                      <a:pt x="2048" y="1004"/>
                    </a:lnTo>
                    <a:cubicBezTo>
                      <a:pt x="2048" y="331"/>
                      <a:pt x="1542" y="0"/>
                      <a:pt x="103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5" name="Google Shape;605;p61"/>
              <p:cNvSpPr/>
              <p:nvPr/>
            </p:nvSpPr>
            <p:spPr>
              <a:xfrm>
                <a:off x="-1711250" y="3273100"/>
                <a:ext cx="51650" cy="221725"/>
              </a:xfrm>
              <a:custGeom>
                <a:rect b="b" l="l" r="r" t="t"/>
                <a:pathLst>
                  <a:path extrusionOk="0" h="8869" w="2066">
                    <a:moveTo>
                      <a:pt x="1027" y="0"/>
                    </a:moveTo>
                    <a:cubicBezTo>
                      <a:pt x="608" y="0"/>
                      <a:pt x="186" y="229"/>
                      <a:pt x="32" y="719"/>
                    </a:cubicBezTo>
                    <a:cubicBezTo>
                      <a:pt x="0" y="814"/>
                      <a:pt x="0" y="940"/>
                      <a:pt x="0" y="1003"/>
                    </a:cubicBezTo>
                    <a:lnTo>
                      <a:pt x="0" y="7871"/>
                    </a:lnTo>
                    <a:cubicBezTo>
                      <a:pt x="0" y="7934"/>
                      <a:pt x="0" y="8060"/>
                      <a:pt x="32" y="8123"/>
                    </a:cubicBezTo>
                    <a:cubicBezTo>
                      <a:pt x="173" y="8632"/>
                      <a:pt x="594" y="8869"/>
                      <a:pt x="1015" y="8869"/>
                    </a:cubicBezTo>
                    <a:cubicBezTo>
                      <a:pt x="1532" y="8869"/>
                      <a:pt x="2048" y="8513"/>
                      <a:pt x="2048" y="7871"/>
                    </a:cubicBezTo>
                    <a:lnTo>
                      <a:pt x="2048" y="1003"/>
                    </a:lnTo>
                    <a:cubicBezTo>
                      <a:pt x="2066" y="356"/>
                      <a:pt x="1549" y="0"/>
                      <a:pt x="102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6" name="Google Shape;606;p61"/>
              <p:cNvSpPr/>
              <p:nvPr/>
            </p:nvSpPr>
            <p:spPr>
              <a:xfrm>
                <a:off x="-1886900" y="3296575"/>
                <a:ext cx="156775" cy="199300"/>
              </a:xfrm>
              <a:custGeom>
                <a:rect b="b" l="l" r="r" t="t"/>
                <a:pathLst>
                  <a:path extrusionOk="0" h="7972" w="6271">
                    <a:moveTo>
                      <a:pt x="851" y="5672"/>
                    </a:moveTo>
                    <a:lnTo>
                      <a:pt x="3466" y="6333"/>
                    </a:lnTo>
                    <a:cubicBezTo>
                      <a:pt x="3277" y="6869"/>
                      <a:pt x="2773" y="7279"/>
                      <a:pt x="2174" y="7279"/>
                    </a:cubicBezTo>
                    <a:cubicBezTo>
                      <a:pt x="1418" y="7279"/>
                      <a:pt x="788" y="6648"/>
                      <a:pt x="788" y="5892"/>
                    </a:cubicBezTo>
                    <a:cubicBezTo>
                      <a:pt x="851" y="5798"/>
                      <a:pt x="851" y="5735"/>
                      <a:pt x="851" y="5672"/>
                    </a:cubicBezTo>
                    <a:close/>
                    <a:moveTo>
                      <a:pt x="6270" y="1"/>
                    </a:moveTo>
                    <a:lnTo>
                      <a:pt x="1" y="1576"/>
                    </a:lnTo>
                    <a:cubicBezTo>
                      <a:pt x="95" y="1734"/>
                      <a:pt x="127" y="1923"/>
                      <a:pt x="127" y="2143"/>
                    </a:cubicBezTo>
                    <a:lnTo>
                      <a:pt x="127" y="4916"/>
                    </a:lnTo>
                    <a:cubicBezTo>
                      <a:pt x="127" y="5105"/>
                      <a:pt x="95" y="5294"/>
                      <a:pt x="1" y="5514"/>
                    </a:cubicBezTo>
                    <a:lnTo>
                      <a:pt x="158" y="5546"/>
                    </a:lnTo>
                    <a:cubicBezTo>
                      <a:pt x="127" y="5672"/>
                      <a:pt x="127" y="5829"/>
                      <a:pt x="127" y="5924"/>
                    </a:cubicBezTo>
                    <a:cubicBezTo>
                      <a:pt x="127" y="7090"/>
                      <a:pt x="1040" y="7972"/>
                      <a:pt x="2174" y="7972"/>
                    </a:cubicBezTo>
                    <a:cubicBezTo>
                      <a:pt x="3120" y="7972"/>
                      <a:pt x="3907" y="7405"/>
                      <a:pt x="4159" y="6522"/>
                    </a:cubicBezTo>
                    <a:lnTo>
                      <a:pt x="6270" y="7090"/>
                    </a:lnTo>
                    <a:lnTo>
                      <a:pt x="6270" y="5672"/>
                    </a:lnTo>
                    <a:lnTo>
                      <a:pt x="6270" y="2238"/>
                    </a:lnTo>
                    <a:lnTo>
                      <a:pt x="627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607" name="Google Shape;607;p61"/>
            <p:cNvSpPr/>
            <p:nvPr/>
          </p:nvSpPr>
          <p:spPr>
            <a:xfrm flipH="1" rot="10800000">
              <a:off x="3539426" y="4918420"/>
              <a:ext cx="2067247" cy="399354"/>
            </a:xfrm>
            <a:custGeom>
              <a:rect b="b" l="l" r="r" t="t"/>
              <a:pathLst>
                <a:path extrusionOk="0" h="421482" w="2181791">
                  <a:moveTo>
                    <a:pt x="70474" y="282145"/>
                  </a:moveTo>
                  <a:lnTo>
                    <a:pt x="704434" y="282145"/>
                  </a:lnTo>
                  <a:cubicBezTo>
                    <a:pt x="743359" y="282145"/>
                    <a:pt x="774970" y="250596"/>
                    <a:pt x="774970" y="211609"/>
                  </a:cubicBezTo>
                  <a:cubicBezTo>
                    <a:pt x="774970" y="172622"/>
                    <a:pt x="743421" y="141073"/>
                    <a:pt x="704434" y="141073"/>
                  </a:cubicBezTo>
                  <a:lnTo>
                    <a:pt x="541543" y="141073"/>
                  </a:lnTo>
                  <a:cubicBezTo>
                    <a:pt x="502618" y="141073"/>
                    <a:pt x="471007" y="109523"/>
                    <a:pt x="471007" y="70536"/>
                  </a:cubicBezTo>
                  <a:lnTo>
                    <a:pt x="471007" y="70536"/>
                  </a:lnTo>
                  <a:cubicBezTo>
                    <a:pt x="471007" y="31611"/>
                    <a:pt x="502556" y="0"/>
                    <a:pt x="541543" y="0"/>
                  </a:cubicBezTo>
                  <a:lnTo>
                    <a:pt x="2113053" y="0"/>
                  </a:lnTo>
                  <a:cubicBezTo>
                    <a:pt x="2151978" y="0"/>
                    <a:pt x="2183589" y="31549"/>
                    <a:pt x="2183589" y="70536"/>
                  </a:cubicBezTo>
                  <a:lnTo>
                    <a:pt x="2183589" y="70536"/>
                  </a:lnTo>
                  <a:cubicBezTo>
                    <a:pt x="2183589" y="109461"/>
                    <a:pt x="2152040" y="141073"/>
                    <a:pt x="2113053" y="141073"/>
                  </a:cubicBezTo>
                  <a:lnTo>
                    <a:pt x="1955121" y="141073"/>
                  </a:lnTo>
                  <a:cubicBezTo>
                    <a:pt x="1954687" y="141073"/>
                    <a:pt x="1954191" y="141011"/>
                    <a:pt x="1953757" y="141011"/>
                  </a:cubicBezTo>
                  <a:lnTo>
                    <a:pt x="1340190" y="141011"/>
                  </a:lnTo>
                  <a:cubicBezTo>
                    <a:pt x="1300707" y="141011"/>
                    <a:pt x="1268662" y="173056"/>
                    <a:pt x="1268662" y="212539"/>
                  </a:cubicBezTo>
                  <a:cubicBezTo>
                    <a:pt x="1268662" y="252022"/>
                    <a:pt x="1300707" y="284067"/>
                    <a:pt x="1340190" y="284067"/>
                  </a:cubicBezTo>
                  <a:lnTo>
                    <a:pt x="1752004" y="284067"/>
                  </a:lnTo>
                  <a:cubicBezTo>
                    <a:pt x="1790309" y="284811"/>
                    <a:pt x="1821176" y="316050"/>
                    <a:pt x="1821176" y="354541"/>
                  </a:cubicBezTo>
                  <a:cubicBezTo>
                    <a:pt x="1821176" y="393032"/>
                    <a:pt x="1789627" y="425077"/>
                    <a:pt x="1750640" y="425077"/>
                  </a:cubicBezTo>
                  <a:lnTo>
                    <a:pt x="1145627" y="425077"/>
                  </a:lnTo>
                  <a:cubicBezTo>
                    <a:pt x="1140172" y="425077"/>
                    <a:pt x="1134904" y="424396"/>
                    <a:pt x="1129759" y="423218"/>
                  </a:cubicBezTo>
                  <a:lnTo>
                    <a:pt x="70536" y="423218"/>
                  </a:lnTo>
                  <a:cubicBezTo>
                    <a:pt x="31611" y="423218"/>
                    <a:pt x="0" y="391669"/>
                    <a:pt x="0" y="352682"/>
                  </a:cubicBezTo>
                  <a:cubicBezTo>
                    <a:pt x="0" y="313695"/>
                    <a:pt x="31549" y="282145"/>
                    <a:pt x="70536" y="2821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08" name="Google Shape;608;p61"/>
          <p:cNvGrpSpPr/>
          <p:nvPr/>
        </p:nvGrpSpPr>
        <p:grpSpPr>
          <a:xfrm>
            <a:off x="350750" y="243238"/>
            <a:ext cx="8874309" cy="4622200"/>
            <a:chOff x="350750" y="243238"/>
            <a:chExt cx="8874309" cy="4622200"/>
          </a:xfrm>
        </p:grpSpPr>
        <p:grpSp>
          <p:nvGrpSpPr>
            <p:cNvPr id="609" name="Google Shape;609;p61"/>
            <p:cNvGrpSpPr/>
            <p:nvPr/>
          </p:nvGrpSpPr>
          <p:grpSpPr>
            <a:xfrm rot="5400000">
              <a:off x="8634209" y="3756177"/>
              <a:ext cx="777449" cy="404251"/>
              <a:chOff x="-794166" y="-3748111"/>
              <a:chExt cx="777449" cy="404251"/>
            </a:xfrm>
          </p:grpSpPr>
          <p:sp>
            <p:nvSpPr>
              <p:cNvPr id="610" name="Google Shape;610;p61"/>
              <p:cNvSpPr/>
              <p:nvPr/>
            </p:nvSpPr>
            <p:spPr>
              <a:xfrm>
                <a:off x="-794166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1" name="Google Shape;611;p61"/>
              <p:cNvSpPr/>
              <p:nvPr/>
            </p:nvSpPr>
            <p:spPr>
              <a:xfrm>
                <a:off x="-607536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2" name="Google Shape;612;p61"/>
              <p:cNvSpPr/>
              <p:nvPr/>
            </p:nvSpPr>
            <p:spPr>
              <a:xfrm>
                <a:off x="-420906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3" name="Google Shape;613;p61"/>
              <p:cNvSpPr/>
              <p:nvPr/>
            </p:nvSpPr>
            <p:spPr>
              <a:xfrm>
                <a:off x="-234338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4" name="Google Shape;614;p61"/>
              <p:cNvSpPr/>
              <p:nvPr/>
            </p:nvSpPr>
            <p:spPr>
              <a:xfrm>
                <a:off x="-47708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5" name="Google Shape;615;p61"/>
              <p:cNvSpPr/>
              <p:nvPr/>
            </p:nvSpPr>
            <p:spPr>
              <a:xfrm>
                <a:off x="-794166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6" name="Google Shape;616;p61"/>
              <p:cNvSpPr/>
              <p:nvPr/>
            </p:nvSpPr>
            <p:spPr>
              <a:xfrm>
                <a:off x="-607536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7" name="Google Shape;617;p61"/>
              <p:cNvSpPr/>
              <p:nvPr/>
            </p:nvSpPr>
            <p:spPr>
              <a:xfrm>
                <a:off x="-420906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8" name="Google Shape;618;p61"/>
              <p:cNvSpPr/>
              <p:nvPr/>
            </p:nvSpPr>
            <p:spPr>
              <a:xfrm>
                <a:off x="-234338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9" name="Google Shape;619;p61"/>
              <p:cNvSpPr/>
              <p:nvPr/>
            </p:nvSpPr>
            <p:spPr>
              <a:xfrm>
                <a:off x="-47708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0" name="Google Shape;620;p61"/>
              <p:cNvSpPr/>
              <p:nvPr/>
            </p:nvSpPr>
            <p:spPr>
              <a:xfrm>
                <a:off x="-794166" y="-374811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1" name="Google Shape;621;p61"/>
              <p:cNvSpPr/>
              <p:nvPr/>
            </p:nvSpPr>
            <p:spPr>
              <a:xfrm>
                <a:off x="-607536" y="-3748049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35454" y="17727"/>
                    </a:moveTo>
                    <a:cubicBezTo>
                      <a:pt x="35454" y="27517"/>
                      <a:pt x="27517" y="35454"/>
                      <a:pt x="17727" y="35454"/>
                    </a:cubicBezTo>
                    <a:cubicBezTo>
                      <a:pt x="7937" y="35454"/>
                      <a:pt x="0" y="27517"/>
                      <a:pt x="0" y="17727"/>
                    </a:cubicBezTo>
                    <a:cubicBezTo>
                      <a:pt x="0" y="7937"/>
                      <a:pt x="7937" y="0"/>
                      <a:pt x="17727" y="0"/>
                    </a:cubicBezTo>
                    <a:cubicBezTo>
                      <a:pt x="27517" y="0"/>
                      <a:pt x="35454" y="7937"/>
                      <a:pt x="35454" y="1772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2" name="Google Shape;622;p61"/>
              <p:cNvSpPr/>
              <p:nvPr/>
            </p:nvSpPr>
            <p:spPr>
              <a:xfrm>
                <a:off x="-420906" y="-3748049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35454" y="17727"/>
                    </a:moveTo>
                    <a:cubicBezTo>
                      <a:pt x="35454" y="27517"/>
                      <a:pt x="27517" y="35454"/>
                      <a:pt x="17727" y="35454"/>
                    </a:cubicBezTo>
                    <a:cubicBezTo>
                      <a:pt x="7937" y="35454"/>
                      <a:pt x="0" y="27517"/>
                      <a:pt x="0" y="17727"/>
                    </a:cubicBezTo>
                    <a:cubicBezTo>
                      <a:pt x="0" y="7937"/>
                      <a:pt x="7937" y="0"/>
                      <a:pt x="17727" y="0"/>
                    </a:cubicBezTo>
                    <a:cubicBezTo>
                      <a:pt x="27517" y="0"/>
                      <a:pt x="35454" y="7937"/>
                      <a:pt x="35454" y="1772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3" name="Google Shape;623;p61"/>
              <p:cNvSpPr/>
              <p:nvPr/>
            </p:nvSpPr>
            <p:spPr>
              <a:xfrm>
                <a:off x="-234338" y="-374811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4" name="Google Shape;624;p61"/>
              <p:cNvSpPr/>
              <p:nvPr/>
            </p:nvSpPr>
            <p:spPr>
              <a:xfrm>
                <a:off x="-47708" y="-3748049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35454"/>
                    </a:move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625" name="Google Shape;625;p61"/>
            <p:cNvSpPr/>
            <p:nvPr/>
          </p:nvSpPr>
          <p:spPr>
            <a:xfrm>
              <a:off x="350750" y="1633875"/>
              <a:ext cx="65100" cy="65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626" name="Google Shape;626;p61"/>
            <p:cNvSpPr/>
            <p:nvPr/>
          </p:nvSpPr>
          <p:spPr>
            <a:xfrm>
              <a:off x="715100" y="4731638"/>
              <a:ext cx="133800" cy="133800"/>
            </a:xfrm>
            <a:prstGeom prst="donut">
              <a:avLst>
                <a:gd fmla="val 25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627" name="Google Shape;627;p61"/>
            <p:cNvSpPr/>
            <p:nvPr/>
          </p:nvSpPr>
          <p:spPr>
            <a:xfrm>
              <a:off x="1598550" y="243238"/>
              <a:ext cx="133800" cy="133800"/>
            </a:xfrm>
            <a:prstGeom prst="donut">
              <a:avLst>
                <a:gd fmla="val 25000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628" name="Google Shape;628;p61"/>
            <p:cNvSpPr/>
            <p:nvPr/>
          </p:nvSpPr>
          <p:spPr>
            <a:xfrm>
              <a:off x="8895650" y="2539200"/>
              <a:ext cx="65100" cy="65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4"/>
          <p:cNvSpPr txBox="1"/>
          <p:nvPr>
            <p:ph type="title"/>
          </p:nvPr>
        </p:nvSpPr>
        <p:spPr>
          <a:xfrm>
            <a:off x="4068700" y="2554676"/>
            <a:ext cx="43602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  <p:sp>
        <p:nvSpPr>
          <p:cNvPr id="51" name="Google Shape;51;p44"/>
          <p:cNvSpPr txBox="1"/>
          <p:nvPr>
            <p:ph idx="2" type="title"/>
          </p:nvPr>
        </p:nvSpPr>
        <p:spPr>
          <a:xfrm>
            <a:off x="5703850" y="1546474"/>
            <a:ext cx="10899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55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52" name="Google Shape;52;p44"/>
          <p:cNvSpPr/>
          <p:nvPr/>
        </p:nvSpPr>
        <p:spPr>
          <a:xfrm flipH="1">
            <a:off x="7302493" y="312099"/>
            <a:ext cx="2252808" cy="578360"/>
          </a:xfrm>
          <a:custGeom>
            <a:rect b="b" l="l" r="r" t="t"/>
            <a:pathLst>
              <a:path extrusionOk="0" h="768585" w="2993765">
                <a:moveTo>
                  <a:pt x="2870296" y="257166"/>
                </a:moveTo>
                <a:lnTo>
                  <a:pt x="1714690" y="257166"/>
                </a:lnTo>
                <a:cubicBezTo>
                  <a:pt x="1643658" y="257166"/>
                  <a:pt x="1586138" y="314748"/>
                  <a:pt x="1586138" y="385718"/>
                </a:cubicBezTo>
                <a:cubicBezTo>
                  <a:pt x="1586138" y="456689"/>
                  <a:pt x="1643720" y="514271"/>
                  <a:pt x="1714690" y="514271"/>
                </a:cubicBezTo>
                <a:lnTo>
                  <a:pt x="2011649" y="514271"/>
                </a:lnTo>
                <a:cubicBezTo>
                  <a:pt x="2082681" y="514271"/>
                  <a:pt x="2140201" y="571853"/>
                  <a:pt x="2140201" y="642823"/>
                </a:cubicBezTo>
                <a:lnTo>
                  <a:pt x="2140201" y="642823"/>
                </a:lnTo>
                <a:cubicBezTo>
                  <a:pt x="2140201" y="713855"/>
                  <a:pt x="2082619" y="771375"/>
                  <a:pt x="2011649" y="771375"/>
                </a:cubicBezTo>
                <a:lnTo>
                  <a:pt x="0" y="771375"/>
                </a:lnTo>
                <a:lnTo>
                  <a:pt x="0" y="0"/>
                </a:lnTo>
                <a:lnTo>
                  <a:pt x="2870296" y="0"/>
                </a:lnTo>
                <a:cubicBezTo>
                  <a:pt x="2941328" y="0"/>
                  <a:pt x="2998848" y="57582"/>
                  <a:pt x="2998848" y="128552"/>
                </a:cubicBezTo>
                <a:cubicBezTo>
                  <a:pt x="2998848" y="199522"/>
                  <a:pt x="2941266" y="257104"/>
                  <a:pt x="2870296" y="25710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3" name="Google Shape;53;p44"/>
          <p:cNvGrpSpPr/>
          <p:nvPr/>
        </p:nvGrpSpPr>
        <p:grpSpPr>
          <a:xfrm>
            <a:off x="298175" y="312100"/>
            <a:ext cx="8445500" cy="4897465"/>
            <a:chOff x="298175" y="312100"/>
            <a:chExt cx="8445500" cy="4897465"/>
          </a:xfrm>
        </p:grpSpPr>
        <p:sp>
          <p:nvSpPr>
            <p:cNvPr id="54" name="Google Shape;54;p44"/>
            <p:cNvSpPr/>
            <p:nvPr/>
          </p:nvSpPr>
          <p:spPr>
            <a:xfrm>
              <a:off x="1370400" y="312100"/>
              <a:ext cx="65100" cy="65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55" name="Google Shape;55;p44"/>
            <p:cNvSpPr/>
            <p:nvPr/>
          </p:nvSpPr>
          <p:spPr>
            <a:xfrm>
              <a:off x="298175" y="1020213"/>
              <a:ext cx="133800" cy="133800"/>
            </a:xfrm>
            <a:prstGeom prst="donut">
              <a:avLst>
                <a:gd fmla="val 25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grpSp>
          <p:nvGrpSpPr>
            <p:cNvPr id="56" name="Google Shape;56;p44"/>
            <p:cNvGrpSpPr/>
            <p:nvPr/>
          </p:nvGrpSpPr>
          <p:grpSpPr>
            <a:xfrm>
              <a:off x="3012584" y="4805314"/>
              <a:ext cx="777449" cy="404251"/>
              <a:chOff x="-794166" y="-3748111"/>
              <a:chExt cx="777449" cy="404251"/>
            </a:xfrm>
          </p:grpSpPr>
          <p:sp>
            <p:nvSpPr>
              <p:cNvPr id="57" name="Google Shape;57;p44"/>
              <p:cNvSpPr/>
              <p:nvPr/>
            </p:nvSpPr>
            <p:spPr>
              <a:xfrm>
                <a:off x="-794166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" name="Google Shape;58;p44"/>
              <p:cNvSpPr/>
              <p:nvPr/>
            </p:nvSpPr>
            <p:spPr>
              <a:xfrm>
                <a:off x="-607536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" name="Google Shape;59;p44"/>
              <p:cNvSpPr/>
              <p:nvPr/>
            </p:nvSpPr>
            <p:spPr>
              <a:xfrm>
                <a:off x="-420906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" name="Google Shape;60;p44"/>
              <p:cNvSpPr/>
              <p:nvPr/>
            </p:nvSpPr>
            <p:spPr>
              <a:xfrm>
                <a:off x="-234338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" name="Google Shape;61;p44"/>
              <p:cNvSpPr/>
              <p:nvPr/>
            </p:nvSpPr>
            <p:spPr>
              <a:xfrm>
                <a:off x="-47708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" name="Google Shape;62;p44"/>
              <p:cNvSpPr/>
              <p:nvPr/>
            </p:nvSpPr>
            <p:spPr>
              <a:xfrm>
                <a:off x="-794166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" name="Google Shape;63;p44"/>
              <p:cNvSpPr/>
              <p:nvPr/>
            </p:nvSpPr>
            <p:spPr>
              <a:xfrm>
                <a:off x="-607536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" name="Google Shape;64;p44"/>
              <p:cNvSpPr/>
              <p:nvPr/>
            </p:nvSpPr>
            <p:spPr>
              <a:xfrm>
                <a:off x="-420906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" name="Google Shape;65;p44"/>
              <p:cNvSpPr/>
              <p:nvPr/>
            </p:nvSpPr>
            <p:spPr>
              <a:xfrm>
                <a:off x="-234338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" name="Google Shape;66;p44"/>
              <p:cNvSpPr/>
              <p:nvPr/>
            </p:nvSpPr>
            <p:spPr>
              <a:xfrm>
                <a:off x="-47708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" name="Google Shape;67;p44"/>
              <p:cNvSpPr/>
              <p:nvPr/>
            </p:nvSpPr>
            <p:spPr>
              <a:xfrm>
                <a:off x="-794166" y="-374811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" name="Google Shape;68;p44"/>
              <p:cNvSpPr/>
              <p:nvPr/>
            </p:nvSpPr>
            <p:spPr>
              <a:xfrm>
                <a:off x="-607536" y="-3748049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35454" y="17727"/>
                    </a:moveTo>
                    <a:cubicBezTo>
                      <a:pt x="35454" y="27517"/>
                      <a:pt x="27517" y="35454"/>
                      <a:pt x="17727" y="35454"/>
                    </a:cubicBezTo>
                    <a:cubicBezTo>
                      <a:pt x="7937" y="35454"/>
                      <a:pt x="0" y="27517"/>
                      <a:pt x="0" y="17727"/>
                    </a:cubicBezTo>
                    <a:cubicBezTo>
                      <a:pt x="0" y="7937"/>
                      <a:pt x="7937" y="0"/>
                      <a:pt x="17727" y="0"/>
                    </a:cubicBezTo>
                    <a:cubicBezTo>
                      <a:pt x="27517" y="0"/>
                      <a:pt x="35454" y="7937"/>
                      <a:pt x="35454" y="1772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" name="Google Shape;69;p44"/>
              <p:cNvSpPr/>
              <p:nvPr/>
            </p:nvSpPr>
            <p:spPr>
              <a:xfrm>
                <a:off x="-420906" y="-3748049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35454" y="17727"/>
                    </a:moveTo>
                    <a:cubicBezTo>
                      <a:pt x="35454" y="27517"/>
                      <a:pt x="27517" y="35454"/>
                      <a:pt x="17727" y="35454"/>
                    </a:cubicBezTo>
                    <a:cubicBezTo>
                      <a:pt x="7937" y="35454"/>
                      <a:pt x="0" y="27517"/>
                      <a:pt x="0" y="17727"/>
                    </a:cubicBezTo>
                    <a:cubicBezTo>
                      <a:pt x="0" y="7937"/>
                      <a:pt x="7937" y="0"/>
                      <a:pt x="17727" y="0"/>
                    </a:cubicBezTo>
                    <a:cubicBezTo>
                      <a:pt x="27517" y="0"/>
                      <a:pt x="35454" y="7937"/>
                      <a:pt x="35454" y="1772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" name="Google Shape;70;p44"/>
              <p:cNvSpPr/>
              <p:nvPr/>
            </p:nvSpPr>
            <p:spPr>
              <a:xfrm>
                <a:off x="-234338" y="-374811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" name="Google Shape;71;p44"/>
              <p:cNvSpPr/>
              <p:nvPr/>
            </p:nvSpPr>
            <p:spPr>
              <a:xfrm>
                <a:off x="-47708" y="-3748049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35454"/>
                    </a:move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72" name="Google Shape;72;p44"/>
            <p:cNvSpPr/>
            <p:nvPr/>
          </p:nvSpPr>
          <p:spPr>
            <a:xfrm>
              <a:off x="8609875" y="4742138"/>
              <a:ext cx="133800" cy="133800"/>
            </a:xfrm>
            <a:prstGeom prst="donut">
              <a:avLst>
                <a:gd fmla="val 25000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BLANK_1_1_1_1_1_1"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62"/>
          <p:cNvSpPr txBox="1"/>
          <p:nvPr>
            <p:ph type="title"/>
          </p:nvPr>
        </p:nvSpPr>
        <p:spPr>
          <a:xfrm>
            <a:off x="914175" y="537500"/>
            <a:ext cx="36678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/>
        </p:txBody>
      </p:sp>
      <p:sp>
        <p:nvSpPr>
          <p:cNvPr id="631" name="Google Shape;631;p62"/>
          <p:cNvSpPr txBox="1"/>
          <p:nvPr>
            <p:ph idx="1" type="subTitle"/>
          </p:nvPr>
        </p:nvSpPr>
        <p:spPr>
          <a:xfrm>
            <a:off x="914175" y="1289600"/>
            <a:ext cx="3667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632" name="Google Shape;632;p62"/>
          <p:cNvSpPr txBox="1"/>
          <p:nvPr>
            <p:ph idx="2" type="title"/>
          </p:nvPr>
        </p:nvSpPr>
        <p:spPr>
          <a:xfrm>
            <a:off x="914175" y="1834000"/>
            <a:ext cx="36678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/>
        </p:txBody>
      </p:sp>
      <p:sp>
        <p:nvSpPr>
          <p:cNvPr id="633" name="Google Shape;633;p62"/>
          <p:cNvSpPr txBox="1"/>
          <p:nvPr>
            <p:ph idx="3" type="subTitle"/>
          </p:nvPr>
        </p:nvSpPr>
        <p:spPr>
          <a:xfrm>
            <a:off x="914175" y="2586100"/>
            <a:ext cx="3667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634" name="Google Shape;634;p62"/>
          <p:cNvSpPr txBox="1"/>
          <p:nvPr>
            <p:ph idx="4" type="title"/>
          </p:nvPr>
        </p:nvSpPr>
        <p:spPr>
          <a:xfrm>
            <a:off x="914175" y="3130499"/>
            <a:ext cx="36678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/>
        </p:txBody>
      </p:sp>
      <p:sp>
        <p:nvSpPr>
          <p:cNvPr id="635" name="Google Shape;635;p62"/>
          <p:cNvSpPr txBox="1"/>
          <p:nvPr>
            <p:ph idx="5" type="subTitle"/>
          </p:nvPr>
        </p:nvSpPr>
        <p:spPr>
          <a:xfrm>
            <a:off x="914175" y="3882600"/>
            <a:ext cx="366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grpSp>
        <p:nvGrpSpPr>
          <p:cNvPr id="636" name="Google Shape;636;p62"/>
          <p:cNvGrpSpPr/>
          <p:nvPr/>
        </p:nvGrpSpPr>
        <p:grpSpPr>
          <a:xfrm>
            <a:off x="-612553" y="154214"/>
            <a:ext cx="10331289" cy="5012473"/>
            <a:chOff x="-612553" y="154214"/>
            <a:chExt cx="10331289" cy="5012473"/>
          </a:xfrm>
        </p:grpSpPr>
        <p:sp>
          <p:nvSpPr>
            <p:cNvPr id="637" name="Google Shape;637;p62"/>
            <p:cNvSpPr/>
            <p:nvPr/>
          </p:nvSpPr>
          <p:spPr>
            <a:xfrm flipH="1">
              <a:off x="8147009" y="608413"/>
              <a:ext cx="1571727" cy="403507"/>
            </a:xfrm>
            <a:custGeom>
              <a:rect b="b" l="l" r="r" t="t"/>
              <a:pathLst>
                <a:path extrusionOk="0" h="768585" w="2993765">
                  <a:moveTo>
                    <a:pt x="2870296" y="257166"/>
                  </a:moveTo>
                  <a:lnTo>
                    <a:pt x="1714690" y="257166"/>
                  </a:lnTo>
                  <a:cubicBezTo>
                    <a:pt x="1643658" y="257166"/>
                    <a:pt x="1586138" y="314748"/>
                    <a:pt x="1586138" y="385718"/>
                  </a:cubicBezTo>
                  <a:cubicBezTo>
                    <a:pt x="1586138" y="456689"/>
                    <a:pt x="1643720" y="514271"/>
                    <a:pt x="1714690" y="514271"/>
                  </a:cubicBezTo>
                  <a:lnTo>
                    <a:pt x="2011649" y="514271"/>
                  </a:lnTo>
                  <a:cubicBezTo>
                    <a:pt x="2082681" y="514271"/>
                    <a:pt x="2140201" y="571853"/>
                    <a:pt x="2140201" y="642823"/>
                  </a:cubicBezTo>
                  <a:lnTo>
                    <a:pt x="2140201" y="642823"/>
                  </a:lnTo>
                  <a:cubicBezTo>
                    <a:pt x="2140201" y="713855"/>
                    <a:pt x="2082619" y="771375"/>
                    <a:pt x="2011649" y="771375"/>
                  </a:cubicBezTo>
                  <a:lnTo>
                    <a:pt x="0" y="771375"/>
                  </a:lnTo>
                  <a:lnTo>
                    <a:pt x="0" y="0"/>
                  </a:lnTo>
                  <a:lnTo>
                    <a:pt x="2870296" y="0"/>
                  </a:lnTo>
                  <a:cubicBezTo>
                    <a:pt x="2941328" y="0"/>
                    <a:pt x="2998848" y="57582"/>
                    <a:pt x="2998848" y="128552"/>
                  </a:cubicBezTo>
                  <a:cubicBezTo>
                    <a:pt x="2998848" y="199522"/>
                    <a:pt x="2941266" y="257104"/>
                    <a:pt x="2870296" y="2571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8" name="Google Shape;638;p62"/>
            <p:cNvSpPr/>
            <p:nvPr/>
          </p:nvSpPr>
          <p:spPr>
            <a:xfrm>
              <a:off x="-612553" y="154214"/>
              <a:ext cx="1505436" cy="290823"/>
            </a:xfrm>
            <a:custGeom>
              <a:rect b="b" l="l" r="r" t="t"/>
              <a:pathLst>
                <a:path extrusionOk="0" h="421482" w="2181791">
                  <a:moveTo>
                    <a:pt x="70474" y="282145"/>
                  </a:moveTo>
                  <a:lnTo>
                    <a:pt x="704434" y="282145"/>
                  </a:lnTo>
                  <a:cubicBezTo>
                    <a:pt x="743359" y="282145"/>
                    <a:pt x="774970" y="250596"/>
                    <a:pt x="774970" y="211609"/>
                  </a:cubicBezTo>
                  <a:cubicBezTo>
                    <a:pt x="774970" y="172622"/>
                    <a:pt x="743421" y="141073"/>
                    <a:pt x="704434" y="141073"/>
                  </a:cubicBezTo>
                  <a:lnTo>
                    <a:pt x="541543" y="141073"/>
                  </a:lnTo>
                  <a:cubicBezTo>
                    <a:pt x="502618" y="141073"/>
                    <a:pt x="471007" y="109523"/>
                    <a:pt x="471007" y="70536"/>
                  </a:cubicBezTo>
                  <a:lnTo>
                    <a:pt x="471007" y="70536"/>
                  </a:lnTo>
                  <a:cubicBezTo>
                    <a:pt x="471007" y="31611"/>
                    <a:pt x="502556" y="0"/>
                    <a:pt x="541543" y="0"/>
                  </a:cubicBezTo>
                  <a:lnTo>
                    <a:pt x="2113053" y="0"/>
                  </a:lnTo>
                  <a:cubicBezTo>
                    <a:pt x="2151978" y="0"/>
                    <a:pt x="2183589" y="31549"/>
                    <a:pt x="2183589" y="70536"/>
                  </a:cubicBezTo>
                  <a:lnTo>
                    <a:pt x="2183589" y="70536"/>
                  </a:lnTo>
                  <a:cubicBezTo>
                    <a:pt x="2183589" y="109461"/>
                    <a:pt x="2152040" y="141073"/>
                    <a:pt x="2113053" y="141073"/>
                  </a:cubicBezTo>
                  <a:lnTo>
                    <a:pt x="1955121" y="141073"/>
                  </a:lnTo>
                  <a:cubicBezTo>
                    <a:pt x="1954687" y="141073"/>
                    <a:pt x="1954191" y="141011"/>
                    <a:pt x="1953757" y="141011"/>
                  </a:cubicBezTo>
                  <a:lnTo>
                    <a:pt x="1340190" y="141011"/>
                  </a:lnTo>
                  <a:cubicBezTo>
                    <a:pt x="1300707" y="141011"/>
                    <a:pt x="1268662" y="173056"/>
                    <a:pt x="1268662" y="212539"/>
                  </a:cubicBezTo>
                  <a:cubicBezTo>
                    <a:pt x="1268662" y="252022"/>
                    <a:pt x="1300707" y="284067"/>
                    <a:pt x="1340190" y="284067"/>
                  </a:cubicBezTo>
                  <a:lnTo>
                    <a:pt x="1752004" y="284067"/>
                  </a:lnTo>
                  <a:cubicBezTo>
                    <a:pt x="1790309" y="284811"/>
                    <a:pt x="1821176" y="316050"/>
                    <a:pt x="1821176" y="354541"/>
                  </a:cubicBezTo>
                  <a:cubicBezTo>
                    <a:pt x="1821176" y="393032"/>
                    <a:pt x="1789627" y="425077"/>
                    <a:pt x="1750640" y="425077"/>
                  </a:cubicBezTo>
                  <a:lnTo>
                    <a:pt x="1145627" y="425077"/>
                  </a:lnTo>
                  <a:cubicBezTo>
                    <a:pt x="1140172" y="425077"/>
                    <a:pt x="1134904" y="424396"/>
                    <a:pt x="1129759" y="423218"/>
                  </a:cubicBezTo>
                  <a:lnTo>
                    <a:pt x="70536" y="423218"/>
                  </a:lnTo>
                  <a:cubicBezTo>
                    <a:pt x="31611" y="423218"/>
                    <a:pt x="0" y="391669"/>
                    <a:pt x="0" y="352682"/>
                  </a:cubicBezTo>
                  <a:cubicBezTo>
                    <a:pt x="0" y="313695"/>
                    <a:pt x="31549" y="282145"/>
                    <a:pt x="70536" y="2821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9" name="Google Shape;639;p62"/>
            <p:cNvSpPr/>
            <p:nvPr/>
          </p:nvSpPr>
          <p:spPr>
            <a:xfrm>
              <a:off x="2202247" y="4875864"/>
              <a:ext cx="1505436" cy="290823"/>
            </a:xfrm>
            <a:custGeom>
              <a:rect b="b" l="l" r="r" t="t"/>
              <a:pathLst>
                <a:path extrusionOk="0" h="421482" w="2181791">
                  <a:moveTo>
                    <a:pt x="70474" y="282145"/>
                  </a:moveTo>
                  <a:lnTo>
                    <a:pt x="704434" y="282145"/>
                  </a:lnTo>
                  <a:cubicBezTo>
                    <a:pt x="743359" y="282145"/>
                    <a:pt x="774970" y="250596"/>
                    <a:pt x="774970" y="211609"/>
                  </a:cubicBezTo>
                  <a:cubicBezTo>
                    <a:pt x="774970" y="172622"/>
                    <a:pt x="743421" y="141073"/>
                    <a:pt x="704434" y="141073"/>
                  </a:cubicBezTo>
                  <a:lnTo>
                    <a:pt x="541543" y="141073"/>
                  </a:lnTo>
                  <a:cubicBezTo>
                    <a:pt x="502618" y="141073"/>
                    <a:pt x="471007" y="109523"/>
                    <a:pt x="471007" y="70536"/>
                  </a:cubicBezTo>
                  <a:lnTo>
                    <a:pt x="471007" y="70536"/>
                  </a:lnTo>
                  <a:cubicBezTo>
                    <a:pt x="471007" y="31611"/>
                    <a:pt x="502556" y="0"/>
                    <a:pt x="541543" y="0"/>
                  </a:cubicBezTo>
                  <a:lnTo>
                    <a:pt x="2113053" y="0"/>
                  </a:lnTo>
                  <a:cubicBezTo>
                    <a:pt x="2151978" y="0"/>
                    <a:pt x="2183589" y="31549"/>
                    <a:pt x="2183589" y="70536"/>
                  </a:cubicBezTo>
                  <a:lnTo>
                    <a:pt x="2183589" y="70536"/>
                  </a:lnTo>
                  <a:cubicBezTo>
                    <a:pt x="2183589" y="109461"/>
                    <a:pt x="2152040" y="141073"/>
                    <a:pt x="2113053" y="141073"/>
                  </a:cubicBezTo>
                  <a:lnTo>
                    <a:pt x="1955121" y="141073"/>
                  </a:lnTo>
                  <a:cubicBezTo>
                    <a:pt x="1954687" y="141073"/>
                    <a:pt x="1954191" y="141011"/>
                    <a:pt x="1953757" y="141011"/>
                  </a:cubicBezTo>
                  <a:lnTo>
                    <a:pt x="1340190" y="141011"/>
                  </a:lnTo>
                  <a:cubicBezTo>
                    <a:pt x="1300707" y="141011"/>
                    <a:pt x="1268662" y="173056"/>
                    <a:pt x="1268662" y="212539"/>
                  </a:cubicBezTo>
                  <a:cubicBezTo>
                    <a:pt x="1268662" y="252022"/>
                    <a:pt x="1300707" y="284067"/>
                    <a:pt x="1340190" y="284067"/>
                  </a:cubicBezTo>
                  <a:lnTo>
                    <a:pt x="1752004" y="284067"/>
                  </a:lnTo>
                  <a:cubicBezTo>
                    <a:pt x="1790309" y="284811"/>
                    <a:pt x="1821176" y="316050"/>
                    <a:pt x="1821176" y="354541"/>
                  </a:cubicBezTo>
                  <a:cubicBezTo>
                    <a:pt x="1821176" y="393032"/>
                    <a:pt x="1789627" y="425077"/>
                    <a:pt x="1750640" y="425077"/>
                  </a:cubicBezTo>
                  <a:lnTo>
                    <a:pt x="1145627" y="425077"/>
                  </a:lnTo>
                  <a:cubicBezTo>
                    <a:pt x="1140172" y="425077"/>
                    <a:pt x="1134904" y="424396"/>
                    <a:pt x="1129759" y="423218"/>
                  </a:cubicBezTo>
                  <a:lnTo>
                    <a:pt x="70536" y="423218"/>
                  </a:lnTo>
                  <a:cubicBezTo>
                    <a:pt x="31611" y="423218"/>
                    <a:pt x="0" y="391669"/>
                    <a:pt x="0" y="352682"/>
                  </a:cubicBezTo>
                  <a:cubicBezTo>
                    <a:pt x="0" y="313695"/>
                    <a:pt x="31549" y="282145"/>
                    <a:pt x="70536" y="2821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40" name="Google Shape;640;p62"/>
          <p:cNvGrpSpPr/>
          <p:nvPr/>
        </p:nvGrpSpPr>
        <p:grpSpPr>
          <a:xfrm>
            <a:off x="107607" y="120050"/>
            <a:ext cx="9299804" cy="4908215"/>
            <a:chOff x="107607" y="120050"/>
            <a:chExt cx="9299804" cy="4908215"/>
          </a:xfrm>
        </p:grpSpPr>
        <p:sp>
          <p:nvSpPr>
            <p:cNvPr id="641" name="Google Shape;641;p62"/>
            <p:cNvSpPr/>
            <p:nvPr/>
          </p:nvSpPr>
          <p:spPr>
            <a:xfrm flipH="1">
              <a:off x="7546382" y="232713"/>
              <a:ext cx="133800" cy="133800"/>
            </a:xfrm>
            <a:prstGeom prst="donut">
              <a:avLst>
                <a:gd fmla="val 25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grpSp>
          <p:nvGrpSpPr>
            <p:cNvPr id="642" name="Google Shape;642;p62"/>
            <p:cNvGrpSpPr/>
            <p:nvPr/>
          </p:nvGrpSpPr>
          <p:grpSpPr>
            <a:xfrm flipH="1">
              <a:off x="8629962" y="4624014"/>
              <a:ext cx="777449" cy="404251"/>
              <a:chOff x="-794166" y="-3748111"/>
              <a:chExt cx="777449" cy="404251"/>
            </a:xfrm>
          </p:grpSpPr>
          <p:sp>
            <p:nvSpPr>
              <p:cNvPr id="643" name="Google Shape;643;p62"/>
              <p:cNvSpPr/>
              <p:nvPr/>
            </p:nvSpPr>
            <p:spPr>
              <a:xfrm>
                <a:off x="-794166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4" name="Google Shape;644;p62"/>
              <p:cNvSpPr/>
              <p:nvPr/>
            </p:nvSpPr>
            <p:spPr>
              <a:xfrm>
                <a:off x="-607536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5" name="Google Shape;645;p62"/>
              <p:cNvSpPr/>
              <p:nvPr/>
            </p:nvSpPr>
            <p:spPr>
              <a:xfrm>
                <a:off x="-420906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6" name="Google Shape;646;p62"/>
              <p:cNvSpPr/>
              <p:nvPr/>
            </p:nvSpPr>
            <p:spPr>
              <a:xfrm>
                <a:off x="-234338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7" name="Google Shape;647;p62"/>
              <p:cNvSpPr/>
              <p:nvPr/>
            </p:nvSpPr>
            <p:spPr>
              <a:xfrm>
                <a:off x="-47708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8" name="Google Shape;648;p62"/>
              <p:cNvSpPr/>
              <p:nvPr/>
            </p:nvSpPr>
            <p:spPr>
              <a:xfrm>
                <a:off x="-794166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9" name="Google Shape;649;p62"/>
              <p:cNvSpPr/>
              <p:nvPr/>
            </p:nvSpPr>
            <p:spPr>
              <a:xfrm>
                <a:off x="-607536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0" name="Google Shape;650;p62"/>
              <p:cNvSpPr/>
              <p:nvPr/>
            </p:nvSpPr>
            <p:spPr>
              <a:xfrm>
                <a:off x="-420906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1" name="Google Shape;651;p62"/>
              <p:cNvSpPr/>
              <p:nvPr/>
            </p:nvSpPr>
            <p:spPr>
              <a:xfrm>
                <a:off x="-234338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2" name="Google Shape;652;p62"/>
              <p:cNvSpPr/>
              <p:nvPr/>
            </p:nvSpPr>
            <p:spPr>
              <a:xfrm>
                <a:off x="-47708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3" name="Google Shape;653;p62"/>
              <p:cNvSpPr/>
              <p:nvPr/>
            </p:nvSpPr>
            <p:spPr>
              <a:xfrm>
                <a:off x="-794166" y="-374811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4" name="Google Shape;654;p62"/>
              <p:cNvSpPr/>
              <p:nvPr/>
            </p:nvSpPr>
            <p:spPr>
              <a:xfrm>
                <a:off x="-607536" y="-3748049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35454" y="17727"/>
                    </a:moveTo>
                    <a:cubicBezTo>
                      <a:pt x="35454" y="27517"/>
                      <a:pt x="27517" y="35454"/>
                      <a:pt x="17727" y="35454"/>
                    </a:cubicBezTo>
                    <a:cubicBezTo>
                      <a:pt x="7937" y="35454"/>
                      <a:pt x="0" y="27517"/>
                      <a:pt x="0" y="17727"/>
                    </a:cubicBezTo>
                    <a:cubicBezTo>
                      <a:pt x="0" y="7937"/>
                      <a:pt x="7937" y="0"/>
                      <a:pt x="17727" y="0"/>
                    </a:cubicBezTo>
                    <a:cubicBezTo>
                      <a:pt x="27517" y="0"/>
                      <a:pt x="35454" y="7937"/>
                      <a:pt x="35454" y="1772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5" name="Google Shape;655;p62"/>
              <p:cNvSpPr/>
              <p:nvPr/>
            </p:nvSpPr>
            <p:spPr>
              <a:xfrm>
                <a:off x="-420906" y="-3748049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35454" y="17727"/>
                    </a:moveTo>
                    <a:cubicBezTo>
                      <a:pt x="35454" y="27517"/>
                      <a:pt x="27517" y="35454"/>
                      <a:pt x="17727" y="35454"/>
                    </a:cubicBezTo>
                    <a:cubicBezTo>
                      <a:pt x="7937" y="35454"/>
                      <a:pt x="0" y="27517"/>
                      <a:pt x="0" y="17727"/>
                    </a:cubicBezTo>
                    <a:cubicBezTo>
                      <a:pt x="0" y="7937"/>
                      <a:pt x="7937" y="0"/>
                      <a:pt x="17727" y="0"/>
                    </a:cubicBezTo>
                    <a:cubicBezTo>
                      <a:pt x="27517" y="0"/>
                      <a:pt x="35454" y="7937"/>
                      <a:pt x="35454" y="1772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6" name="Google Shape;656;p62"/>
              <p:cNvSpPr/>
              <p:nvPr/>
            </p:nvSpPr>
            <p:spPr>
              <a:xfrm>
                <a:off x="-234338" y="-374811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7" name="Google Shape;657;p62"/>
              <p:cNvSpPr/>
              <p:nvPr/>
            </p:nvSpPr>
            <p:spPr>
              <a:xfrm>
                <a:off x="-47708" y="-3748049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35454"/>
                    </a:move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658" name="Google Shape;658;p62"/>
            <p:cNvSpPr/>
            <p:nvPr/>
          </p:nvSpPr>
          <p:spPr>
            <a:xfrm flipH="1">
              <a:off x="325132" y="4875863"/>
              <a:ext cx="133800" cy="133800"/>
            </a:xfrm>
            <a:prstGeom prst="donut">
              <a:avLst>
                <a:gd fmla="val 25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659" name="Google Shape;659;p62"/>
            <p:cNvSpPr/>
            <p:nvPr/>
          </p:nvSpPr>
          <p:spPr>
            <a:xfrm flipH="1">
              <a:off x="107607" y="2358550"/>
              <a:ext cx="65100" cy="651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660" name="Google Shape;660;p62"/>
            <p:cNvSpPr/>
            <p:nvPr/>
          </p:nvSpPr>
          <p:spPr>
            <a:xfrm flipH="1">
              <a:off x="3345832" y="120050"/>
              <a:ext cx="65100" cy="65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BLANK_1_1_1_1_1_1_2"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63"/>
          <p:cNvSpPr txBox="1"/>
          <p:nvPr>
            <p:ph type="ctrTitle"/>
          </p:nvPr>
        </p:nvSpPr>
        <p:spPr>
          <a:xfrm>
            <a:off x="5212465" y="780500"/>
            <a:ext cx="30924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663" name="Google Shape;663;p63"/>
          <p:cNvSpPr txBox="1"/>
          <p:nvPr>
            <p:ph idx="1" type="subTitle"/>
          </p:nvPr>
        </p:nvSpPr>
        <p:spPr>
          <a:xfrm>
            <a:off x="5212535" y="2324575"/>
            <a:ext cx="30924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664" name="Google Shape;664;p63"/>
          <p:cNvSpPr txBox="1"/>
          <p:nvPr/>
        </p:nvSpPr>
        <p:spPr>
          <a:xfrm>
            <a:off x="5212518" y="3175925"/>
            <a:ext cx="30924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CREDITS: This presentation template was created by </a:t>
            </a:r>
            <a:r>
              <a:rPr b="1" i="0" lang="en" sz="1100" u="none" cap="none" strike="noStrike">
                <a:solidFill>
                  <a:schemeClr val="dk1"/>
                </a:solidFill>
                <a:uFill>
                  <a:noFill/>
                </a:uFill>
                <a:latin typeface="Cabin"/>
                <a:ea typeface="Cabin"/>
                <a:cs typeface="Cabin"/>
                <a:sym typeface="Cabin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0" i="0" lang="en" sz="11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, and includes icons by </a:t>
            </a:r>
            <a:r>
              <a:rPr b="1" i="0" lang="en" sz="1100" u="none" cap="none" strike="noStrike">
                <a:solidFill>
                  <a:schemeClr val="dk1"/>
                </a:solidFill>
                <a:uFill>
                  <a:noFill/>
                </a:uFill>
                <a:latin typeface="Cabin"/>
                <a:ea typeface="Cabin"/>
                <a:cs typeface="Cabin"/>
                <a:sym typeface="Cabin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0" i="0" lang="en" sz="11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, and infographics &amp; images by </a:t>
            </a:r>
            <a:r>
              <a:rPr b="1" i="0" lang="en" sz="1100" u="none" cap="none" strike="noStrike">
                <a:solidFill>
                  <a:schemeClr val="dk1"/>
                </a:solidFill>
                <a:uFill>
                  <a:noFill/>
                </a:uFill>
                <a:latin typeface="Cabin"/>
                <a:ea typeface="Cabin"/>
                <a:cs typeface="Cabin"/>
                <a:sym typeface="Cabin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i="0" sz="1100" u="none" cap="none" strike="noStrike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grpSp>
        <p:nvGrpSpPr>
          <p:cNvPr id="665" name="Google Shape;665;p63"/>
          <p:cNvGrpSpPr/>
          <p:nvPr/>
        </p:nvGrpSpPr>
        <p:grpSpPr>
          <a:xfrm>
            <a:off x="-514650" y="218801"/>
            <a:ext cx="11341072" cy="4670723"/>
            <a:chOff x="-514650" y="218802"/>
            <a:chExt cx="11341072" cy="4670723"/>
          </a:xfrm>
        </p:grpSpPr>
        <p:sp>
          <p:nvSpPr>
            <p:cNvPr id="666" name="Google Shape;666;p63"/>
            <p:cNvSpPr/>
            <p:nvPr/>
          </p:nvSpPr>
          <p:spPr>
            <a:xfrm flipH="1" rot="10800000">
              <a:off x="4239825" y="4598702"/>
              <a:ext cx="1505436" cy="290823"/>
            </a:xfrm>
            <a:custGeom>
              <a:rect b="b" l="l" r="r" t="t"/>
              <a:pathLst>
                <a:path extrusionOk="0" h="421482" w="2181791">
                  <a:moveTo>
                    <a:pt x="70474" y="282145"/>
                  </a:moveTo>
                  <a:lnTo>
                    <a:pt x="704434" y="282145"/>
                  </a:lnTo>
                  <a:cubicBezTo>
                    <a:pt x="743359" y="282145"/>
                    <a:pt x="774970" y="250596"/>
                    <a:pt x="774970" y="211609"/>
                  </a:cubicBezTo>
                  <a:cubicBezTo>
                    <a:pt x="774970" y="172622"/>
                    <a:pt x="743421" y="141073"/>
                    <a:pt x="704434" y="141073"/>
                  </a:cubicBezTo>
                  <a:lnTo>
                    <a:pt x="541543" y="141073"/>
                  </a:lnTo>
                  <a:cubicBezTo>
                    <a:pt x="502618" y="141073"/>
                    <a:pt x="471007" y="109523"/>
                    <a:pt x="471007" y="70536"/>
                  </a:cubicBezTo>
                  <a:lnTo>
                    <a:pt x="471007" y="70536"/>
                  </a:lnTo>
                  <a:cubicBezTo>
                    <a:pt x="471007" y="31611"/>
                    <a:pt x="502556" y="0"/>
                    <a:pt x="541543" y="0"/>
                  </a:cubicBezTo>
                  <a:lnTo>
                    <a:pt x="2113053" y="0"/>
                  </a:lnTo>
                  <a:cubicBezTo>
                    <a:pt x="2151978" y="0"/>
                    <a:pt x="2183589" y="31549"/>
                    <a:pt x="2183589" y="70536"/>
                  </a:cubicBezTo>
                  <a:lnTo>
                    <a:pt x="2183589" y="70536"/>
                  </a:lnTo>
                  <a:cubicBezTo>
                    <a:pt x="2183589" y="109461"/>
                    <a:pt x="2152040" y="141073"/>
                    <a:pt x="2113053" y="141073"/>
                  </a:cubicBezTo>
                  <a:lnTo>
                    <a:pt x="1955121" y="141073"/>
                  </a:lnTo>
                  <a:cubicBezTo>
                    <a:pt x="1954687" y="141073"/>
                    <a:pt x="1954191" y="141011"/>
                    <a:pt x="1953757" y="141011"/>
                  </a:cubicBezTo>
                  <a:lnTo>
                    <a:pt x="1340190" y="141011"/>
                  </a:lnTo>
                  <a:cubicBezTo>
                    <a:pt x="1300707" y="141011"/>
                    <a:pt x="1268662" y="173056"/>
                    <a:pt x="1268662" y="212539"/>
                  </a:cubicBezTo>
                  <a:cubicBezTo>
                    <a:pt x="1268662" y="252022"/>
                    <a:pt x="1300707" y="284067"/>
                    <a:pt x="1340190" y="284067"/>
                  </a:cubicBezTo>
                  <a:lnTo>
                    <a:pt x="1752004" y="284067"/>
                  </a:lnTo>
                  <a:cubicBezTo>
                    <a:pt x="1790309" y="284811"/>
                    <a:pt x="1821176" y="316050"/>
                    <a:pt x="1821176" y="354541"/>
                  </a:cubicBezTo>
                  <a:cubicBezTo>
                    <a:pt x="1821176" y="393032"/>
                    <a:pt x="1789627" y="425077"/>
                    <a:pt x="1750640" y="425077"/>
                  </a:cubicBezTo>
                  <a:lnTo>
                    <a:pt x="1145627" y="425077"/>
                  </a:lnTo>
                  <a:cubicBezTo>
                    <a:pt x="1140172" y="425077"/>
                    <a:pt x="1134904" y="424396"/>
                    <a:pt x="1129759" y="423218"/>
                  </a:cubicBezTo>
                  <a:lnTo>
                    <a:pt x="70536" y="423218"/>
                  </a:lnTo>
                  <a:cubicBezTo>
                    <a:pt x="31611" y="423218"/>
                    <a:pt x="0" y="391669"/>
                    <a:pt x="0" y="352682"/>
                  </a:cubicBezTo>
                  <a:cubicBezTo>
                    <a:pt x="0" y="313695"/>
                    <a:pt x="31549" y="282145"/>
                    <a:pt x="70536" y="2821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7" name="Google Shape;667;p63"/>
            <p:cNvSpPr/>
            <p:nvPr/>
          </p:nvSpPr>
          <p:spPr>
            <a:xfrm>
              <a:off x="-514650" y="260188"/>
              <a:ext cx="1901041" cy="488051"/>
            </a:xfrm>
            <a:custGeom>
              <a:rect b="b" l="l" r="r" t="t"/>
              <a:pathLst>
                <a:path extrusionOk="0" h="768585" w="2993765">
                  <a:moveTo>
                    <a:pt x="2870296" y="257166"/>
                  </a:moveTo>
                  <a:lnTo>
                    <a:pt x="1714690" y="257166"/>
                  </a:lnTo>
                  <a:cubicBezTo>
                    <a:pt x="1643658" y="257166"/>
                    <a:pt x="1586138" y="314748"/>
                    <a:pt x="1586138" y="385718"/>
                  </a:cubicBezTo>
                  <a:cubicBezTo>
                    <a:pt x="1586138" y="456689"/>
                    <a:pt x="1643720" y="514271"/>
                    <a:pt x="1714690" y="514271"/>
                  </a:cubicBezTo>
                  <a:lnTo>
                    <a:pt x="2011649" y="514271"/>
                  </a:lnTo>
                  <a:cubicBezTo>
                    <a:pt x="2082681" y="514271"/>
                    <a:pt x="2140201" y="571853"/>
                    <a:pt x="2140201" y="642823"/>
                  </a:cubicBezTo>
                  <a:lnTo>
                    <a:pt x="2140201" y="642823"/>
                  </a:lnTo>
                  <a:cubicBezTo>
                    <a:pt x="2140201" y="713855"/>
                    <a:pt x="2082619" y="771375"/>
                    <a:pt x="2011649" y="771375"/>
                  </a:cubicBezTo>
                  <a:lnTo>
                    <a:pt x="0" y="771375"/>
                  </a:lnTo>
                  <a:lnTo>
                    <a:pt x="0" y="0"/>
                  </a:lnTo>
                  <a:lnTo>
                    <a:pt x="2870296" y="0"/>
                  </a:lnTo>
                  <a:cubicBezTo>
                    <a:pt x="2941328" y="0"/>
                    <a:pt x="2998848" y="57582"/>
                    <a:pt x="2998848" y="128552"/>
                  </a:cubicBezTo>
                  <a:cubicBezTo>
                    <a:pt x="2998848" y="199522"/>
                    <a:pt x="2941266" y="257104"/>
                    <a:pt x="2870296" y="2571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8" name="Google Shape;668;p63"/>
            <p:cNvSpPr/>
            <p:nvPr/>
          </p:nvSpPr>
          <p:spPr>
            <a:xfrm flipH="1" rot="10800000">
              <a:off x="7356322" y="218802"/>
              <a:ext cx="3470100" cy="316200"/>
            </a:xfrm>
            <a:prstGeom prst="roundRect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</p:grpSp>
      <p:grpSp>
        <p:nvGrpSpPr>
          <p:cNvPr id="669" name="Google Shape;669;p63"/>
          <p:cNvGrpSpPr/>
          <p:nvPr/>
        </p:nvGrpSpPr>
        <p:grpSpPr>
          <a:xfrm>
            <a:off x="-419328" y="2014189"/>
            <a:ext cx="9327661" cy="2970498"/>
            <a:chOff x="-419328" y="2014189"/>
            <a:chExt cx="9327661" cy="2970498"/>
          </a:xfrm>
        </p:grpSpPr>
        <p:grpSp>
          <p:nvGrpSpPr>
            <p:cNvPr id="670" name="Google Shape;670;p63"/>
            <p:cNvGrpSpPr/>
            <p:nvPr/>
          </p:nvGrpSpPr>
          <p:grpSpPr>
            <a:xfrm flipH="1" rot="10800000">
              <a:off x="8130884" y="4495811"/>
              <a:ext cx="777449" cy="404251"/>
              <a:chOff x="-794166" y="-3748111"/>
              <a:chExt cx="777449" cy="404251"/>
            </a:xfrm>
          </p:grpSpPr>
          <p:sp>
            <p:nvSpPr>
              <p:cNvPr id="671" name="Google Shape;671;p63"/>
              <p:cNvSpPr/>
              <p:nvPr/>
            </p:nvSpPr>
            <p:spPr>
              <a:xfrm>
                <a:off x="-794166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2" name="Google Shape;672;p63"/>
              <p:cNvSpPr/>
              <p:nvPr/>
            </p:nvSpPr>
            <p:spPr>
              <a:xfrm>
                <a:off x="-607536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3" name="Google Shape;673;p63"/>
              <p:cNvSpPr/>
              <p:nvPr/>
            </p:nvSpPr>
            <p:spPr>
              <a:xfrm>
                <a:off x="-420906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4" name="Google Shape;674;p63"/>
              <p:cNvSpPr/>
              <p:nvPr/>
            </p:nvSpPr>
            <p:spPr>
              <a:xfrm>
                <a:off x="-234338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5" name="Google Shape;675;p63"/>
              <p:cNvSpPr/>
              <p:nvPr/>
            </p:nvSpPr>
            <p:spPr>
              <a:xfrm>
                <a:off x="-47708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6" name="Google Shape;676;p63"/>
              <p:cNvSpPr/>
              <p:nvPr/>
            </p:nvSpPr>
            <p:spPr>
              <a:xfrm>
                <a:off x="-794166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7" name="Google Shape;677;p63"/>
              <p:cNvSpPr/>
              <p:nvPr/>
            </p:nvSpPr>
            <p:spPr>
              <a:xfrm>
                <a:off x="-607536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8" name="Google Shape;678;p63"/>
              <p:cNvSpPr/>
              <p:nvPr/>
            </p:nvSpPr>
            <p:spPr>
              <a:xfrm>
                <a:off x="-420906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9" name="Google Shape;679;p63"/>
              <p:cNvSpPr/>
              <p:nvPr/>
            </p:nvSpPr>
            <p:spPr>
              <a:xfrm>
                <a:off x="-234338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0" name="Google Shape;680;p63"/>
              <p:cNvSpPr/>
              <p:nvPr/>
            </p:nvSpPr>
            <p:spPr>
              <a:xfrm>
                <a:off x="-47708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1" name="Google Shape;681;p63"/>
              <p:cNvSpPr/>
              <p:nvPr/>
            </p:nvSpPr>
            <p:spPr>
              <a:xfrm>
                <a:off x="-794166" y="-374811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2" name="Google Shape;682;p63"/>
              <p:cNvSpPr/>
              <p:nvPr/>
            </p:nvSpPr>
            <p:spPr>
              <a:xfrm>
                <a:off x="-607536" y="-3748049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35454" y="17727"/>
                    </a:moveTo>
                    <a:cubicBezTo>
                      <a:pt x="35454" y="27517"/>
                      <a:pt x="27517" y="35454"/>
                      <a:pt x="17727" y="35454"/>
                    </a:cubicBezTo>
                    <a:cubicBezTo>
                      <a:pt x="7937" y="35454"/>
                      <a:pt x="0" y="27517"/>
                      <a:pt x="0" y="17727"/>
                    </a:cubicBezTo>
                    <a:cubicBezTo>
                      <a:pt x="0" y="7937"/>
                      <a:pt x="7937" y="0"/>
                      <a:pt x="17727" y="0"/>
                    </a:cubicBezTo>
                    <a:cubicBezTo>
                      <a:pt x="27517" y="0"/>
                      <a:pt x="35454" y="7937"/>
                      <a:pt x="35454" y="1772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3" name="Google Shape;683;p63"/>
              <p:cNvSpPr/>
              <p:nvPr/>
            </p:nvSpPr>
            <p:spPr>
              <a:xfrm>
                <a:off x="-420906" y="-3748049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35454" y="17727"/>
                    </a:moveTo>
                    <a:cubicBezTo>
                      <a:pt x="35454" y="27517"/>
                      <a:pt x="27517" y="35454"/>
                      <a:pt x="17727" y="35454"/>
                    </a:cubicBezTo>
                    <a:cubicBezTo>
                      <a:pt x="7937" y="35454"/>
                      <a:pt x="0" y="27517"/>
                      <a:pt x="0" y="17727"/>
                    </a:cubicBezTo>
                    <a:cubicBezTo>
                      <a:pt x="0" y="7937"/>
                      <a:pt x="7937" y="0"/>
                      <a:pt x="17727" y="0"/>
                    </a:cubicBezTo>
                    <a:cubicBezTo>
                      <a:pt x="27517" y="0"/>
                      <a:pt x="35454" y="7937"/>
                      <a:pt x="35454" y="1772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4" name="Google Shape;684;p63"/>
              <p:cNvSpPr/>
              <p:nvPr/>
            </p:nvSpPr>
            <p:spPr>
              <a:xfrm>
                <a:off x="-234338" y="-374811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5" name="Google Shape;685;p63"/>
              <p:cNvSpPr/>
              <p:nvPr/>
            </p:nvSpPr>
            <p:spPr>
              <a:xfrm>
                <a:off x="-47708" y="-3748049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35454"/>
                    </a:move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686" name="Google Shape;686;p63"/>
            <p:cNvSpPr/>
            <p:nvPr/>
          </p:nvSpPr>
          <p:spPr>
            <a:xfrm flipH="1" rot="10800000">
              <a:off x="1306975" y="4755739"/>
              <a:ext cx="133800" cy="133800"/>
            </a:xfrm>
            <a:prstGeom prst="donut">
              <a:avLst>
                <a:gd fmla="val 25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687" name="Google Shape;687;p63"/>
            <p:cNvSpPr/>
            <p:nvPr/>
          </p:nvSpPr>
          <p:spPr>
            <a:xfrm flipH="1" rot="10800000">
              <a:off x="230525" y="2014189"/>
              <a:ext cx="65100" cy="651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grpSp>
          <p:nvGrpSpPr>
            <p:cNvPr id="688" name="Google Shape;688;p63"/>
            <p:cNvGrpSpPr/>
            <p:nvPr/>
          </p:nvGrpSpPr>
          <p:grpSpPr>
            <a:xfrm flipH="1" rot="10800000">
              <a:off x="-419328" y="4580436"/>
              <a:ext cx="777449" cy="404251"/>
              <a:chOff x="-794166" y="-3748111"/>
              <a:chExt cx="777449" cy="404251"/>
            </a:xfrm>
          </p:grpSpPr>
          <p:sp>
            <p:nvSpPr>
              <p:cNvPr id="689" name="Google Shape;689;p63"/>
              <p:cNvSpPr/>
              <p:nvPr/>
            </p:nvSpPr>
            <p:spPr>
              <a:xfrm>
                <a:off x="-794166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0" name="Google Shape;690;p63"/>
              <p:cNvSpPr/>
              <p:nvPr/>
            </p:nvSpPr>
            <p:spPr>
              <a:xfrm>
                <a:off x="-607536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1" name="Google Shape;691;p63"/>
              <p:cNvSpPr/>
              <p:nvPr/>
            </p:nvSpPr>
            <p:spPr>
              <a:xfrm>
                <a:off x="-420906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2" name="Google Shape;692;p63"/>
              <p:cNvSpPr/>
              <p:nvPr/>
            </p:nvSpPr>
            <p:spPr>
              <a:xfrm>
                <a:off x="-234338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3" name="Google Shape;693;p63"/>
              <p:cNvSpPr/>
              <p:nvPr/>
            </p:nvSpPr>
            <p:spPr>
              <a:xfrm>
                <a:off x="-47708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4" name="Google Shape;694;p63"/>
              <p:cNvSpPr/>
              <p:nvPr/>
            </p:nvSpPr>
            <p:spPr>
              <a:xfrm>
                <a:off x="-794166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5" name="Google Shape;695;p63"/>
              <p:cNvSpPr/>
              <p:nvPr/>
            </p:nvSpPr>
            <p:spPr>
              <a:xfrm>
                <a:off x="-607536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6" name="Google Shape;696;p63"/>
              <p:cNvSpPr/>
              <p:nvPr/>
            </p:nvSpPr>
            <p:spPr>
              <a:xfrm>
                <a:off x="-420906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7" name="Google Shape;697;p63"/>
              <p:cNvSpPr/>
              <p:nvPr/>
            </p:nvSpPr>
            <p:spPr>
              <a:xfrm>
                <a:off x="-234338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8" name="Google Shape;698;p63"/>
              <p:cNvSpPr/>
              <p:nvPr/>
            </p:nvSpPr>
            <p:spPr>
              <a:xfrm>
                <a:off x="-47708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9" name="Google Shape;699;p63"/>
              <p:cNvSpPr/>
              <p:nvPr/>
            </p:nvSpPr>
            <p:spPr>
              <a:xfrm>
                <a:off x="-794166" y="-374811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0" name="Google Shape;700;p63"/>
              <p:cNvSpPr/>
              <p:nvPr/>
            </p:nvSpPr>
            <p:spPr>
              <a:xfrm>
                <a:off x="-607536" y="-3748049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35454" y="17727"/>
                    </a:moveTo>
                    <a:cubicBezTo>
                      <a:pt x="35454" y="27517"/>
                      <a:pt x="27517" y="35454"/>
                      <a:pt x="17727" y="35454"/>
                    </a:cubicBezTo>
                    <a:cubicBezTo>
                      <a:pt x="7937" y="35454"/>
                      <a:pt x="0" y="27517"/>
                      <a:pt x="0" y="17727"/>
                    </a:cubicBezTo>
                    <a:cubicBezTo>
                      <a:pt x="0" y="7937"/>
                      <a:pt x="7937" y="0"/>
                      <a:pt x="17727" y="0"/>
                    </a:cubicBezTo>
                    <a:cubicBezTo>
                      <a:pt x="27517" y="0"/>
                      <a:pt x="35454" y="7937"/>
                      <a:pt x="35454" y="1772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1" name="Google Shape;701;p63"/>
              <p:cNvSpPr/>
              <p:nvPr/>
            </p:nvSpPr>
            <p:spPr>
              <a:xfrm>
                <a:off x="-420906" y="-3748049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35454" y="17727"/>
                    </a:moveTo>
                    <a:cubicBezTo>
                      <a:pt x="35454" y="27517"/>
                      <a:pt x="27517" y="35454"/>
                      <a:pt x="17727" y="35454"/>
                    </a:cubicBezTo>
                    <a:cubicBezTo>
                      <a:pt x="7937" y="35454"/>
                      <a:pt x="0" y="27517"/>
                      <a:pt x="0" y="17727"/>
                    </a:cubicBezTo>
                    <a:cubicBezTo>
                      <a:pt x="0" y="7937"/>
                      <a:pt x="7937" y="0"/>
                      <a:pt x="17727" y="0"/>
                    </a:cubicBezTo>
                    <a:cubicBezTo>
                      <a:pt x="27517" y="0"/>
                      <a:pt x="35454" y="7937"/>
                      <a:pt x="35454" y="1772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2" name="Google Shape;702;p63"/>
              <p:cNvSpPr/>
              <p:nvPr/>
            </p:nvSpPr>
            <p:spPr>
              <a:xfrm>
                <a:off x="-234338" y="-374811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3" name="Google Shape;703;p63"/>
              <p:cNvSpPr/>
              <p:nvPr/>
            </p:nvSpPr>
            <p:spPr>
              <a:xfrm>
                <a:off x="-47708" y="-3748049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35454"/>
                    </a:move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704" name="Google Shape;704;p63"/>
            <p:cNvSpPr/>
            <p:nvPr/>
          </p:nvSpPr>
          <p:spPr>
            <a:xfrm flipH="1" rot="10800000">
              <a:off x="8774525" y="2789439"/>
              <a:ext cx="133800" cy="133800"/>
            </a:xfrm>
            <a:prstGeom prst="donut">
              <a:avLst>
                <a:gd fmla="val 25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_1_1_1_1_1_1"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6" name="Google Shape;706;p64"/>
          <p:cNvGrpSpPr/>
          <p:nvPr/>
        </p:nvGrpSpPr>
        <p:grpSpPr>
          <a:xfrm>
            <a:off x="-252308" y="180602"/>
            <a:ext cx="9855405" cy="5137172"/>
            <a:chOff x="-252308" y="180602"/>
            <a:chExt cx="9855405" cy="5137172"/>
          </a:xfrm>
        </p:grpSpPr>
        <p:sp>
          <p:nvSpPr>
            <p:cNvPr id="707" name="Google Shape;707;p64"/>
            <p:cNvSpPr/>
            <p:nvPr/>
          </p:nvSpPr>
          <p:spPr>
            <a:xfrm flipH="1">
              <a:off x="7866713" y="180602"/>
              <a:ext cx="1736384" cy="445779"/>
            </a:xfrm>
            <a:custGeom>
              <a:rect b="b" l="l" r="r" t="t"/>
              <a:pathLst>
                <a:path extrusionOk="0" h="768585" w="2993765">
                  <a:moveTo>
                    <a:pt x="2870296" y="257166"/>
                  </a:moveTo>
                  <a:lnTo>
                    <a:pt x="1714690" y="257166"/>
                  </a:lnTo>
                  <a:cubicBezTo>
                    <a:pt x="1643658" y="257166"/>
                    <a:pt x="1586138" y="314748"/>
                    <a:pt x="1586138" y="385718"/>
                  </a:cubicBezTo>
                  <a:cubicBezTo>
                    <a:pt x="1586138" y="456689"/>
                    <a:pt x="1643720" y="514271"/>
                    <a:pt x="1714690" y="514271"/>
                  </a:cubicBezTo>
                  <a:lnTo>
                    <a:pt x="2011649" y="514271"/>
                  </a:lnTo>
                  <a:cubicBezTo>
                    <a:pt x="2082681" y="514271"/>
                    <a:pt x="2140201" y="571853"/>
                    <a:pt x="2140201" y="642823"/>
                  </a:cubicBezTo>
                  <a:lnTo>
                    <a:pt x="2140201" y="642823"/>
                  </a:lnTo>
                  <a:cubicBezTo>
                    <a:pt x="2140201" y="713855"/>
                    <a:pt x="2082619" y="771375"/>
                    <a:pt x="2011649" y="771375"/>
                  </a:cubicBezTo>
                  <a:lnTo>
                    <a:pt x="0" y="771375"/>
                  </a:lnTo>
                  <a:lnTo>
                    <a:pt x="0" y="0"/>
                  </a:lnTo>
                  <a:lnTo>
                    <a:pt x="2870296" y="0"/>
                  </a:lnTo>
                  <a:cubicBezTo>
                    <a:pt x="2941328" y="0"/>
                    <a:pt x="2998848" y="57582"/>
                    <a:pt x="2998848" y="128552"/>
                  </a:cubicBezTo>
                  <a:cubicBezTo>
                    <a:pt x="2998848" y="199522"/>
                    <a:pt x="2941266" y="257104"/>
                    <a:pt x="2870296" y="2571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08" name="Google Shape;708;p64"/>
            <p:cNvGrpSpPr/>
            <p:nvPr/>
          </p:nvGrpSpPr>
          <p:grpSpPr>
            <a:xfrm rot="-1270476">
              <a:off x="-195864" y="2864632"/>
              <a:ext cx="633184" cy="430877"/>
              <a:chOff x="-1951475" y="3273100"/>
              <a:chExt cx="291875" cy="222775"/>
            </a:xfrm>
          </p:grpSpPr>
          <p:sp>
            <p:nvSpPr>
              <p:cNvPr id="709" name="Google Shape;709;p64"/>
              <p:cNvSpPr/>
              <p:nvPr/>
            </p:nvSpPr>
            <p:spPr>
              <a:xfrm>
                <a:off x="-1951475" y="3325050"/>
                <a:ext cx="51225" cy="119250"/>
              </a:xfrm>
              <a:custGeom>
                <a:rect b="b" l="l" r="r" t="t"/>
                <a:pathLst>
                  <a:path extrusionOk="0" h="4770" w="2049">
                    <a:moveTo>
                      <a:pt x="1033" y="0"/>
                    </a:moveTo>
                    <a:cubicBezTo>
                      <a:pt x="518" y="0"/>
                      <a:pt x="0" y="339"/>
                      <a:pt x="0" y="1004"/>
                    </a:cubicBezTo>
                    <a:lnTo>
                      <a:pt x="0" y="3777"/>
                    </a:lnTo>
                    <a:cubicBezTo>
                      <a:pt x="0" y="4438"/>
                      <a:pt x="512" y="4769"/>
                      <a:pt x="1024" y="4769"/>
                    </a:cubicBezTo>
                    <a:cubicBezTo>
                      <a:pt x="1536" y="4769"/>
                      <a:pt x="2048" y="4438"/>
                      <a:pt x="2048" y="3777"/>
                    </a:cubicBezTo>
                    <a:lnTo>
                      <a:pt x="2048" y="1004"/>
                    </a:lnTo>
                    <a:cubicBezTo>
                      <a:pt x="2048" y="331"/>
                      <a:pt x="1542" y="0"/>
                      <a:pt x="103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0" name="Google Shape;710;p64"/>
              <p:cNvSpPr/>
              <p:nvPr/>
            </p:nvSpPr>
            <p:spPr>
              <a:xfrm>
                <a:off x="-1711250" y="3273100"/>
                <a:ext cx="51650" cy="221725"/>
              </a:xfrm>
              <a:custGeom>
                <a:rect b="b" l="l" r="r" t="t"/>
                <a:pathLst>
                  <a:path extrusionOk="0" h="8869" w="2066">
                    <a:moveTo>
                      <a:pt x="1027" y="0"/>
                    </a:moveTo>
                    <a:cubicBezTo>
                      <a:pt x="608" y="0"/>
                      <a:pt x="186" y="229"/>
                      <a:pt x="32" y="719"/>
                    </a:cubicBezTo>
                    <a:cubicBezTo>
                      <a:pt x="0" y="814"/>
                      <a:pt x="0" y="940"/>
                      <a:pt x="0" y="1003"/>
                    </a:cubicBezTo>
                    <a:lnTo>
                      <a:pt x="0" y="7871"/>
                    </a:lnTo>
                    <a:cubicBezTo>
                      <a:pt x="0" y="7934"/>
                      <a:pt x="0" y="8060"/>
                      <a:pt x="32" y="8123"/>
                    </a:cubicBezTo>
                    <a:cubicBezTo>
                      <a:pt x="173" y="8632"/>
                      <a:pt x="594" y="8869"/>
                      <a:pt x="1015" y="8869"/>
                    </a:cubicBezTo>
                    <a:cubicBezTo>
                      <a:pt x="1532" y="8869"/>
                      <a:pt x="2048" y="8513"/>
                      <a:pt x="2048" y="7871"/>
                    </a:cubicBezTo>
                    <a:lnTo>
                      <a:pt x="2048" y="1003"/>
                    </a:lnTo>
                    <a:cubicBezTo>
                      <a:pt x="2066" y="356"/>
                      <a:pt x="1549" y="0"/>
                      <a:pt x="102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1" name="Google Shape;711;p64"/>
              <p:cNvSpPr/>
              <p:nvPr/>
            </p:nvSpPr>
            <p:spPr>
              <a:xfrm>
                <a:off x="-1886900" y="3296575"/>
                <a:ext cx="156775" cy="199300"/>
              </a:xfrm>
              <a:custGeom>
                <a:rect b="b" l="l" r="r" t="t"/>
                <a:pathLst>
                  <a:path extrusionOk="0" h="7972" w="6271">
                    <a:moveTo>
                      <a:pt x="851" y="5672"/>
                    </a:moveTo>
                    <a:lnTo>
                      <a:pt x="3466" y="6333"/>
                    </a:lnTo>
                    <a:cubicBezTo>
                      <a:pt x="3277" y="6869"/>
                      <a:pt x="2773" y="7279"/>
                      <a:pt x="2174" y="7279"/>
                    </a:cubicBezTo>
                    <a:cubicBezTo>
                      <a:pt x="1418" y="7279"/>
                      <a:pt x="788" y="6648"/>
                      <a:pt x="788" y="5892"/>
                    </a:cubicBezTo>
                    <a:cubicBezTo>
                      <a:pt x="851" y="5798"/>
                      <a:pt x="851" y="5735"/>
                      <a:pt x="851" y="5672"/>
                    </a:cubicBezTo>
                    <a:close/>
                    <a:moveTo>
                      <a:pt x="6270" y="1"/>
                    </a:moveTo>
                    <a:lnTo>
                      <a:pt x="1" y="1576"/>
                    </a:lnTo>
                    <a:cubicBezTo>
                      <a:pt x="95" y="1734"/>
                      <a:pt x="127" y="1923"/>
                      <a:pt x="127" y="2143"/>
                    </a:cubicBezTo>
                    <a:lnTo>
                      <a:pt x="127" y="4916"/>
                    </a:lnTo>
                    <a:cubicBezTo>
                      <a:pt x="127" y="5105"/>
                      <a:pt x="95" y="5294"/>
                      <a:pt x="1" y="5514"/>
                    </a:cubicBezTo>
                    <a:lnTo>
                      <a:pt x="158" y="5546"/>
                    </a:lnTo>
                    <a:cubicBezTo>
                      <a:pt x="127" y="5672"/>
                      <a:pt x="127" y="5829"/>
                      <a:pt x="127" y="5924"/>
                    </a:cubicBezTo>
                    <a:cubicBezTo>
                      <a:pt x="127" y="7090"/>
                      <a:pt x="1040" y="7972"/>
                      <a:pt x="2174" y="7972"/>
                    </a:cubicBezTo>
                    <a:cubicBezTo>
                      <a:pt x="3120" y="7972"/>
                      <a:pt x="3907" y="7405"/>
                      <a:pt x="4159" y="6522"/>
                    </a:cubicBezTo>
                    <a:lnTo>
                      <a:pt x="6270" y="7090"/>
                    </a:lnTo>
                    <a:lnTo>
                      <a:pt x="6270" y="5672"/>
                    </a:lnTo>
                    <a:lnTo>
                      <a:pt x="6270" y="2238"/>
                    </a:lnTo>
                    <a:lnTo>
                      <a:pt x="627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712" name="Google Shape;712;p64"/>
            <p:cNvSpPr/>
            <p:nvPr/>
          </p:nvSpPr>
          <p:spPr>
            <a:xfrm flipH="1" rot="10800000">
              <a:off x="3539426" y="4918420"/>
              <a:ext cx="2067247" cy="399354"/>
            </a:xfrm>
            <a:custGeom>
              <a:rect b="b" l="l" r="r" t="t"/>
              <a:pathLst>
                <a:path extrusionOk="0" h="421482" w="2181791">
                  <a:moveTo>
                    <a:pt x="70474" y="282145"/>
                  </a:moveTo>
                  <a:lnTo>
                    <a:pt x="704434" y="282145"/>
                  </a:lnTo>
                  <a:cubicBezTo>
                    <a:pt x="743359" y="282145"/>
                    <a:pt x="774970" y="250596"/>
                    <a:pt x="774970" y="211609"/>
                  </a:cubicBezTo>
                  <a:cubicBezTo>
                    <a:pt x="774970" y="172622"/>
                    <a:pt x="743421" y="141073"/>
                    <a:pt x="704434" y="141073"/>
                  </a:cubicBezTo>
                  <a:lnTo>
                    <a:pt x="541543" y="141073"/>
                  </a:lnTo>
                  <a:cubicBezTo>
                    <a:pt x="502618" y="141073"/>
                    <a:pt x="471007" y="109523"/>
                    <a:pt x="471007" y="70536"/>
                  </a:cubicBezTo>
                  <a:lnTo>
                    <a:pt x="471007" y="70536"/>
                  </a:lnTo>
                  <a:cubicBezTo>
                    <a:pt x="471007" y="31611"/>
                    <a:pt x="502556" y="0"/>
                    <a:pt x="541543" y="0"/>
                  </a:cubicBezTo>
                  <a:lnTo>
                    <a:pt x="2113053" y="0"/>
                  </a:lnTo>
                  <a:cubicBezTo>
                    <a:pt x="2151978" y="0"/>
                    <a:pt x="2183589" y="31549"/>
                    <a:pt x="2183589" y="70536"/>
                  </a:cubicBezTo>
                  <a:lnTo>
                    <a:pt x="2183589" y="70536"/>
                  </a:lnTo>
                  <a:cubicBezTo>
                    <a:pt x="2183589" y="109461"/>
                    <a:pt x="2152040" y="141073"/>
                    <a:pt x="2113053" y="141073"/>
                  </a:cubicBezTo>
                  <a:lnTo>
                    <a:pt x="1955121" y="141073"/>
                  </a:lnTo>
                  <a:cubicBezTo>
                    <a:pt x="1954687" y="141073"/>
                    <a:pt x="1954191" y="141011"/>
                    <a:pt x="1953757" y="141011"/>
                  </a:cubicBezTo>
                  <a:lnTo>
                    <a:pt x="1340190" y="141011"/>
                  </a:lnTo>
                  <a:cubicBezTo>
                    <a:pt x="1300707" y="141011"/>
                    <a:pt x="1268662" y="173056"/>
                    <a:pt x="1268662" y="212539"/>
                  </a:cubicBezTo>
                  <a:cubicBezTo>
                    <a:pt x="1268662" y="252022"/>
                    <a:pt x="1300707" y="284067"/>
                    <a:pt x="1340190" y="284067"/>
                  </a:cubicBezTo>
                  <a:lnTo>
                    <a:pt x="1752004" y="284067"/>
                  </a:lnTo>
                  <a:cubicBezTo>
                    <a:pt x="1790309" y="284811"/>
                    <a:pt x="1821176" y="316050"/>
                    <a:pt x="1821176" y="354541"/>
                  </a:cubicBezTo>
                  <a:cubicBezTo>
                    <a:pt x="1821176" y="393032"/>
                    <a:pt x="1789627" y="425077"/>
                    <a:pt x="1750640" y="425077"/>
                  </a:cubicBezTo>
                  <a:lnTo>
                    <a:pt x="1145627" y="425077"/>
                  </a:lnTo>
                  <a:cubicBezTo>
                    <a:pt x="1140172" y="425077"/>
                    <a:pt x="1134904" y="424396"/>
                    <a:pt x="1129759" y="423218"/>
                  </a:cubicBezTo>
                  <a:lnTo>
                    <a:pt x="70536" y="423218"/>
                  </a:lnTo>
                  <a:cubicBezTo>
                    <a:pt x="31611" y="423218"/>
                    <a:pt x="0" y="391669"/>
                    <a:pt x="0" y="352682"/>
                  </a:cubicBezTo>
                  <a:cubicBezTo>
                    <a:pt x="0" y="313695"/>
                    <a:pt x="31549" y="282145"/>
                    <a:pt x="70536" y="2821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13" name="Google Shape;713;p64"/>
          <p:cNvGrpSpPr/>
          <p:nvPr/>
        </p:nvGrpSpPr>
        <p:grpSpPr>
          <a:xfrm>
            <a:off x="350750" y="243238"/>
            <a:ext cx="8874309" cy="4622200"/>
            <a:chOff x="350750" y="243238"/>
            <a:chExt cx="8874309" cy="4622200"/>
          </a:xfrm>
        </p:grpSpPr>
        <p:grpSp>
          <p:nvGrpSpPr>
            <p:cNvPr id="714" name="Google Shape;714;p64"/>
            <p:cNvGrpSpPr/>
            <p:nvPr/>
          </p:nvGrpSpPr>
          <p:grpSpPr>
            <a:xfrm rot="5400000">
              <a:off x="8634209" y="3756177"/>
              <a:ext cx="777449" cy="404251"/>
              <a:chOff x="-794166" y="-3748111"/>
              <a:chExt cx="777449" cy="404251"/>
            </a:xfrm>
          </p:grpSpPr>
          <p:sp>
            <p:nvSpPr>
              <p:cNvPr id="715" name="Google Shape;715;p64"/>
              <p:cNvSpPr/>
              <p:nvPr/>
            </p:nvSpPr>
            <p:spPr>
              <a:xfrm>
                <a:off x="-794166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6" name="Google Shape;716;p64"/>
              <p:cNvSpPr/>
              <p:nvPr/>
            </p:nvSpPr>
            <p:spPr>
              <a:xfrm>
                <a:off x="-607536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7" name="Google Shape;717;p64"/>
              <p:cNvSpPr/>
              <p:nvPr/>
            </p:nvSpPr>
            <p:spPr>
              <a:xfrm>
                <a:off x="-420906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8" name="Google Shape;718;p64"/>
              <p:cNvSpPr/>
              <p:nvPr/>
            </p:nvSpPr>
            <p:spPr>
              <a:xfrm>
                <a:off x="-234338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9" name="Google Shape;719;p64"/>
              <p:cNvSpPr/>
              <p:nvPr/>
            </p:nvSpPr>
            <p:spPr>
              <a:xfrm>
                <a:off x="-47708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0" name="Google Shape;720;p64"/>
              <p:cNvSpPr/>
              <p:nvPr/>
            </p:nvSpPr>
            <p:spPr>
              <a:xfrm>
                <a:off x="-794166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1" name="Google Shape;721;p64"/>
              <p:cNvSpPr/>
              <p:nvPr/>
            </p:nvSpPr>
            <p:spPr>
              <a:xfrm>
                <a:off x="-607536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2" name="Google Shape;722;p64"/>
              <p:cNvSpPr/>
              <p:nvPr/>
            </p:nvSpPr>
            <p:spPr>
              <a:xfrm>
                <a:off x="-420906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3" name="Google Shape;723;p64"/>
              <p:cNvSpPr/>
              <p:nvPr/>
            </p:nvSpPr>
            <p:spPr>
              <a:xfrm>
                <a:off x="-234338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4" name="Google Shape;724;p64"/>
              <p:cNvSpPr/>
              <p:nvPr/>
            </p:nvSpPr>
            <p:spPr>
              <a:xfrm>
                <a:off x="-47708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5" name="Google Shape;725;p64"/>
              <p:cNvSpPr/>
              <p:nvPr/>
            </p:nvSpPr>
            <p:spPr>
              <a:xfrm>
                <a:off x="-794166" y="-374811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6" name="Google Shape;726;p64"/>
              <p:cNvSpPr/>
              <p:nvPr/>
            </p:nvSpPr>
            <p:spPr>
              <a:xfrm>
                <a:off x="-607536" y="-3748049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35454" y="17727"/>
                    </a:moveTo>
                    <a:cubicBezTo>
                      <a:pt x="35454" y="27517"/>
                      <a:pt x="27517" y="35454"/>
                      <a:pt x="17727" y="35454"/>
                    </a:cubicBezTo>
                    <a:cubicBezTo>
                      <a:pt x="7937" y="35454"/>
                      <a:pt x="0" y="27517"/>
                      <a:pt x="0" y="17727"/>
                    </a:cubicBezTo>
                    <a:cubicBezTo>
                      <a:pt x="0" y="7937"/>
                      <a:pt x="7937" y="0"/>
                      <a:pt x="17727" y="0"/>
                    </a:cubicBezTo>
                    <a:cubicBezTo>
                      <a:pt x="27517" y="0"/>
                      <a:pt x="35454" y="7937"/>
                      <a:pt x="35454" y="1772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7" name="Google Shape;727;p64"/>
              <p:cNvSpPr/>
              <p:nvPr/>
            </p:nvSpPr>
            <p:spPr>
              <a:xfrm>
                <a:off x="-420906" y="-3748049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35454" y="17727"/>
                    </a:moveTo>
                    <a:cubicBezTo>
                      <a:pt x="35454" y="27517"/>
                      <a:pt x="27517" y="35454"/>
                      <a:pt x="17727" y="35454"/>
                    </a:cubicBezTo>
                    <a:cubicBezTo>
                      <a:pt x="7937" y="35454"/>
                      <a:pt x="0" y="27517"/>
                      <a:pt x="0" y="17727"/>
                    </a:cubicBezTo>
                    <a:cubicBezTo>
                      <a:pt x="0" y="7937"/>
                      <a:pt x="7937" y="0"/>
                      <a:pt x="17727" y="0"/>
                    </a:cubicBezTo>
                    <a:cubicBezTo>
                      <a:pt x="27517" y="0"/>
                      <a:pt x="35454" y="7937"/>
                      <a:pt x="35454" y="1772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8" name="Google Shape;728;p64"/>
              <p:cNvSpPr/>
              <p:nvPr/>
            </p:nvSpPr>
            <p:spPr>
              <a:xfrm>
                <a:off x="-234338" y="-374811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9" name="Google Shape;729;p64"/>
              <p:cNvSpPr/>
              <p:nvPr/>
            </p:nvSpPr>
            <p:spPr>
              <a:xfrm>
                <a:off x="-47708" y="-3748049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35454"/>
                    </a:move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730" name="Google Shape;730;p64"/>
            <p:cNvSpPr/>
            <p:nvPr/>
          </p:nvSpPr>
          <p:spPr>
            <a:xfrm>
              <a:off x="350750" y="1633875"/>
              <a:ext cx="65100" cy="65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731" name="Google Shape;731;p64"/>
            <p:cNvSpPr/>
            <p:nvPr/>
          </p:nvSpPr>
          <p:spPr>
            <a:xfrm>
              <a:off x="715100" y="4731638"/>
              <a:ext cx="133800" cy="133800"/>
            </a:xfrm>
            <a:prstGeom prst="donut">
              <a:avLst>
                <a:gd fmla="val 25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732" name="Google Shape;732;p64"/>
            <p:cNvSpPr/>
            <p:nvPr/>
          </p:nvSpPr>
          <p:spPr>
            <a:xfrm>
              <a:off x="1598550" y="243238"/>
              <a:ext cx="133800" cy="133800"/>
            </a:xfrm>
            <a:prstGeom prst="donut">
              <a:avLst>
                <a:gd fmla="val 25000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733" name="Google Shape;733;p64"/>
            <p:cNvSpPr/>
            <p:nvPr/>
          </p:nvSpPr>
          <p:spPr>
            <a:xfrm>
              <a:off x="8895650" y="2539200"/>
              <a:ext cx="65100" cy="65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LANK_1_1_1_1_1_1_1_1"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65"/>
          <p:cNvSpPr/>
          <p:nvPr/>
        </p:nvSpPr>
        <p:spPr>
          <a:xfrm flipH="1">
            <a:off x="7234931" y="4419987"/>
            <a:ext cx="1901041" cy="488051"/>
          </a:xfrm>
          <a:custGeom>
            <a:rect b="b" l="l" r="r" t="t"/>
            <a:pathLst>
              <a:path extrusionOk="0" h="768585" w="2993765">
                <a:moveTo>
                  <a:pt x="2870296" y="257166"/>
                </a:moveTo>
                <a:lnTo>
                  <a:pt x="1714690" y="257166"/>
                </a:lnTo>
                <a:cubicBezTo>
                  <a:pt x="1643658" y="257166"/>
                  <a:pt x="1586138" y="314748"/>
                  <a:pt x="1586138" y="385718"/>
                </a:cubicBezTo>
                <a:cubicBezTo>
                  <a:pt x="1586138" y="456689"/>
                  <a:pt x="1643720" y="514271"/>
                  <a:pt x="1714690" y="514271"/>
                </a:cubicBezTo>
                <a:lnTo>
                  <a:pt x="2011649" y="514271"/>
                </a:lnTo>
                <a:cubicBezTo>
                  <a:pt x="2082681" y="514271"/>
                  <a:pt x="2140201" y="571853"/>
                  <a:pt x="2140201" y="642823"/>
                </a:cubicBezTo>
                <a:lnTo>
                  <a:pt x="2140201" y="642823"/>
                </a:lnTo>
                <a:cubicBezTo>
                  <a:pt x="2140201" y="713855"/>
                  <a:pt x="2082619" y="771375"/>
                  <a:pt x="2011649" y="771375"/>
                </a:cubicBezTo>
                <a:lnTo>
                  <a:pt x="0" y="771375"/>
                </a:lnTo>
                <a:lnTo>
                  <a:pt x="0" y="0"/>
                </a:lnTo>
                <a:lnTo>
                  <a:pt x="2870296" y="0"/>
                </a:lnTo>
                <a:cubicBezTo>
                  <a:pt x="2941328" y="0"/>
                  <a:pt x="2998848" y="57582"/>
                  <a:pt x="2998848" y="128552"/>
                </a:cubicBezTo>
                <a:cubicBezTo>
                  <a:pt x="2998848" y="199522"/>
                  <a:pt x="2941266" y="257104"/>
                  <a:pt x="2870296" y="25710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36" name="Google Shape;736;p65"/>
          <p:cNvGrpSpPr/>
          <p:nvPr/>
        </p:nvGrpSpPr>
        <p:grpSpPr>
          <a:xfrm>
            <a:off x="-287011" y="335939"/>
            <a:ext cx="9327662" cy="4572549"/>
            <a:chOff x="-287011" y="335939"/>
            <a:chExt cx="9327662" cy="4572549"/>
          </a:xfrm>
        </p:grpSpPr>
        <p:grpSp>
          <p:nvGrpSpPr>
            <p:cNvPr id="737" name="Google Shape;737;p65"/>
            <p:cNvGrpSpPr/>
            <p:nvPr/>
          </p:nvGrpSpPr>
          <p:grpSpPr>
            <a:xfrm flipH="1">
              <a:off x="-287011" y="420564"/>
              <a:ext cx="777449" cy="404251"/>
              <a:chOff x="-794166" y="-3748111"/>
              <a:chExt cx="777449" cy="404251"/>
            </a:xfrm>
          </p:grpSpPr>
          <p:sp>
            <p:nvSpPr>
              <p:cNvPr id="738" name="Google Shape;738;p65"/>
              <p:cNvSpPr/>
              <p:nvPr/>
            </p:nvSpPr>
            <p:spPr>
              <a:xfrm>
                <a:off x="-794166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9" name="Google Shape;739;p65"/>
              <p:cNvSpPr/>
              <p:nvPr/>
            </p:nvSpPr>
            <p:spPr>
              <a:xfrm>
                <a:off x="-607536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0" name="Google Shape;740;p65"/>
              <p:cNvSpPr/>
              <p:nvPr/>
            </p:nvSpPr>
            <p:spPr>
              <a:xfrm>
                <a:off x="-420906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1" name="Google Shape;741;p65"/>
              <p:cNvSpPr/>
              <p:nvPr/>
            </p:nvSpPr>
            <p:spPr>
              <a:xfrm>
                <a:off x="-234338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2" name="Google Shape;742;p65"/>
              <p:cNvSpPr/>
              <p:nvPr/>
            </p:nvSpPr>
            <p:spPr>
              <a:xfrm>
                <a:off x="-47708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3" name="Google Shape;743;p65"/>
              <p:cNvSpPr/>
              <p:nvPr/>
            </p:nvSpPr>
            <p:spPr>
              <a:xfrm>
                <a:off x="-794166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4" name="Google Shape;744;p65"/>
              <p:cNvSpPr/>
              <p:nvPr/>
            </p:nvSpPr>
            <p:spPr>
              <a:xfrm>
                <a:off x="-607536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5" name="Google Shape;745;p65"/>
              <p:cNvSpPr/>
              <p:nvPr/>
            </p:nvSpPr>
            <p:spPr>
              <a:xfrm>
                <a:off x="-420906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6" name="Google Shape;746;p65"/>
              <p:cNvSpPr/>
              <p:nvPr/>
            </p:nvSpPr>
            <p:spPr>
              <a:xfrm>
                <a:off x="-234338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7" name="Google Shape;747;p65"/>
              <p:cNvSpPr/>
              <p:nvPr/>
            </p:nvSpPr>
            <p:spPr>
              <a:xfrm>
                <a:off x="-47708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8" name="Google Shape;748;p65"/>
              <p:cNvSpPr/>
              <p:nvPr/>
            </p:nvSpPr>
            <p:spPr>
              <a:xfrm>
                <a:off x="-794166" y="-374811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9" name="Google Shape;749;p65"/>
              <p:cNvSpPr/>
              <p:nvPr/>
            </p:nvSpPr>
            <p:spPr>
              <a:xfrm>
                <a:off x="-607536" y="-3748049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35454" y="17727"/>
                    </a:moveTo>
                    <a:cubicBezTo>
                      <a:pt x="35454" y="27517"/>
                      <a:pt x="27517" y="35454"/>
                      <a:pt x="17727" y="35454"/>
                    </a:cubicBezTo>
                    <a:cubicBezTo>
                      <a:pt x="7937" y="35454"/>
                      <a:pt x="0" y="27517"/>
                      <a:pt x="0" y="17727"/>
                    </a:cubicBezTo>
                    <a:cubicBezTo>
                      <a:pt x="0" y="7937"/>
                      <a:pt x="7937" y="0"/>
                      <a:pt x="17727" y="0"/>
                    </a:cubicBezTo>
                    <a:cubicBezTo>
                      <a:pt x="27517" y="0"/>
                      <a:pt x="35454" y="7937"/>
                      <a:pt x="35454" y="1772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0" name="Google Shape;750;p65"/>
              <p:cNvSpPr/>
              <p:nvPr/>
            </p:nvSpPr>
            <p:spPr>
              <a:xfrm>
                <a:off x="-420906" y="-3748049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35454" y="17727"/>
                    </a:moveTo>
                    <a:cubicBezTo>
                      <a:pt x="35454" y="27517"/>
                      <a:pt x="27517" y="35454"/>
                      <a:pt x="17727" y="35454"/>
                    </a:cubicBezTo>
                    <a:cubicBezTo>
                      <a:pt x="7937" y="35454"/>
                      <a:pt x="0" y="27517"/>
                      <a:pt x="0" y="17727"/>
                    </a:cubicBezTo>
                    <a:cubicBezTo>
                      <a:pt x="0" y="7937"/>
                      <a:pt x="7937" y="0"/>
                      <a:pt x="17727" y="0"/>
                    </a:cubicBezTo>
                    <a:cubicBezTo>
                      <a:pt x="27517" y="0"/>
                      <a:pt x="35454" y="7937"/>
                      <a:pt x="35454" y="1772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1" name="Google Shape;751;p65"/>
              <p:cNvSpPr/>
              <p:nvPr/>
            </p:nvSpPr>
            <p:spPr>
              <a:xfrm>
                <a:off x="-234338" y="-374811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2" name="Google Shape;752;p65"/>
              <p:cNvSpPr/>
              <p:nvPr/>
            </p:nvSpPr>
            <p:spPr>
              <a:xfrm>
                <a:off x="-47708" y="-3748049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35454"/>
                    </a:move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753" name="Google Shape;753;p65"/>
            <p:cNvSpPr/>
            <p:nvPr/>
          </p:nvSpPr>
          <p:spPr>
            <a:xfrm flipH="1">
              <a:off x="7180547" y="431088"/>
              <a:ext cx="133800" cy="133800"/>
            </a:xfrm>
            <a:prstGeom prst="donut">
              <a:avLst>
                <a:gd fmla="val 25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754" name="Google Shape;754;p65"/>
            <p:cNvSpPr/>
            <p:nvPr/>
          </p:nvSpPr>
          <p:spPr>
            <a:xfrm flipH="1">
              <a:off x="2810972" y="4843388"/>
              <a:ext cx="65100" cy="651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grpSp>
          <p:nvGrpSpPr>
            <p:cNvPr id="755" name="Google Shape;755;p65"/>
            <p:cNvGrpSpPr/>
            <p:nvPr/>
          </p:nvGrpSpPr>
          <p:grpSpPr>
            <a:xfrm flipH="1">
              <a:off x="8263202" y="335939"/>
              <a:ext cx="777449" cy="404251"/>
              <a:chOff x="-794166" y="-3748111"/>
              <a:chExt cx="777449" cy="404251"/>
            </a:xfrm>
          </p:grpSpPr>
          <p:sp>
            <p:nvSpPr>
              <p:cNvPr id="756" name="Google Shape;756;p65"/>
              <p:cNvSpPr/>
              <p:nvPr/>
            </p:nvSpPr>
            <p:spPr>
              <a:xfrm>
                <a:off x="-794166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7" name="Google Shape;757;p65"/>
              <p:cNvSpPr/>
              <p:nvPr/>
            </p:nvSpPr>
            <p:spPr>
              <a:xfrm>
                <a:off x="-607536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8" name="Google Shape;758;p65"/>
              <p:cNvSpPr/>
              <p:nvPr/>
            </p:nvSpPr>
            <p:spPr>
              <a:xfrm>
                <a:off x="-420906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9" name="Google Shape;759;p65"/>
              <p:cNvSpPr/>
              <p:nvPr/>
            </p:nvSpPr>
            <p:spPr>
              <a:xfrm>
                <a:off x="-234338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0" name="Google Shape;760;p65"/>
              <p:cNvSpPr/>
              <p:nvPr/>
            </p:nvSpPr>
            <p:spPr>
              <a:xfrm>
                <a:off x="-47708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1" name="Google Shape;761;p65"/>
              <p:cNvSpPr/>
              <p:nvPr/>
            </p:nvSpPr>
            <p:spPr>
              <a:xfrm>
                <a:off x="-794166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2" name="Google Shape;762;p65"/>
              <p:cNvSpPr/>
              <p:nvPr/>
            </p:nvSpPr>
            <p:spPr>
              <a:xfrm>
                <a:off x="-607536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3" name="Google Shape;763;p65"/>
              <p:cNvSpPr/>
              <p:nvPr/>
            </p:nvSpPr>
            <p:spPr>
              <a:xfrm>
                <a:off x="-420906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4" name="Google Shape;764;p65"/>
              <p:cNvSpPr/>
              <p:nvPr/>
            </p:nvSpPr>
            <p:spPr>
              <a:xfrm>
                <a:off x="-234338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5" name="Google Shape;765;p65"/>
              <p:cNvSpPr/>
              <p:nvPr/>
            </p:nvSpPr>
            <p:spPr>
              <a:xfrm>
                <a:off x="-47708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6" name="Google Shape;766;p65"/>
              <p:cNvSpPr/>
              <p:nvPr/>
            </p:nvSpPr>
            <p:spPr>
              <a:xfrm>
                <a:off x="-794166" y="-374811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7" name="Google Shape;767;p65"/>
              <p:cNvSpPr/>
              <p:nvPr/>
            </p:nvSpPr>
            <p:spPr>
              <a:xfrm>
                <a:off x="-607536" y="-3748049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35454" y="17727"/>
                    </a:moveTo>
                    <a:cubicBezTo>
                      <a:pt x="35454" y="27517"/>
                      <a:pt x="27517" y="35454"/>
                      <a:pt x="17727" y="35454"/>
                    </a:cubicBezTo>
                    <a:cubicBezTo>
                      <a:pt x="7937" y="35454"/>
                      <a:pt x="0" y="27517"/>
                      <a:pt x="0" y="17727"/>
                    </a:cubicBezTo>
                    <a:cubicBezTo>
                      <a:pt x="0" y="7937"/>
                      <a:pt x="7937" y="0"/>
                      <a:pt x="17727" y="0"/>
                    </a:cubicBezTo>
                    <a:cubicBezTo>
                      <a:pt x="27517" y="0"/>
                      <a:pt x="35454" y="7937"/>
                      <a:pt x="35454" y="1772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8" name="Google Shape;768;p65"/>
              <p:cNvSpPr/>
              <p:nvPr/>
            </p:nvSpPr>
            <p:spPr>
              <a:xfrm>
                <a:off x="-420906" y="-3748049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35454" y="17727"/>
                    </a:moveTo>
                    <a:cubicBezTo>
                      <a:pt x="35454" y="27517"/>
                      <a:pt x="27517" y="35454"/>
                      <a:pt x="17727" y="35454"/>
                    </a:cubicBezTo>
                    <a:cubicBezTo>
                      <a:pt x="7937" y="35454"/>
                      <a:pt x="0" y="27517"/>
                      <a:pt x="0" y="17727"/>
                    </a:cubicBezTo>
                    <a:cubicBezTo>
                      <a:pt x="0" y="7937"/>
                      <a:pt x="7937" y="0"/>
                      <a:pt x="17727" y="0"/>
                    </a:cubicBezTo>
                    <a:cubicBezTo>
                      <a:pt x="27517" y="0"/>
                      <a:pt x="35454" y="7937"/>
                      <a:pt x="35454" y="1772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9" name="Google Shape;769;p65"/>
              <p:cNvSpPr/>
              <p:nvPr/>
            </p:nvSpPr>
            <p:spPr>
              <a:xfrm>
                <a:off x="-234338" y="-374811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0" name="Google Shape;770;p65"/>
              <p:cNvSpPr/>
              <p:nvPr/>
            </p:nvSpPr>
            <p:spPr>
              <a:xfrm>
                <a:off x="-47708" y="-3748049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35454"/>
                    </a:move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1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76" name="Google Shape;776;p11"/>
          <p:cNvSpPr txBox="1"/>
          <p:nvPr>
            <p:ph idx="1" type="body"/>
          </p:nvPr>
        </p:nvSpPr>
        <p:spPr>
          <a:xfrm>
            <a:off x="720000" y="1210600"/>
            <a:ext cx="7704000" cy="3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/>
        </p:txBody>
      </p:sp>
      <p:sp>
        <p:nvSpPr>
          <p:cNvPr id="777" name="Google Shape;777;p11"/>
          <p:cNvSpPr/>
          <p:nvPr/>
        </p:nvSpPr>
        <p:spPr>
          <a:xfrm>
            <a:off x="-11175" y="4900550"/>
            <a:ext cx="9144000" cy="243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5"/>
          <p:cNvSpPr txBox="1"/>
          <p:nvPr>
            <p:ph type="title"/>
          </p:nvPr>
        </p:nvSpPr>
        <p:spPr>
          <a:xfrm>
            <a:off x="720000" y="445025"/>
            <a:ext cx="7704000" cy="10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80" name="Google Shape;780;p15"/>
          <p:cNvSpPr txBox="1"/>
          <p:nvPr>
            <p:ph idx="2" type="title"/>
          </p:nvPr>
        </p:nvSpPr>
        <p:spPr>
          <a:xfrm>
            <a:off x="720000" y="1953975"/>
            <a:ext cx="34899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81" name="Google Shape;781;p15"/>
          <p:cNvSpPr txBox="1"/>
          <p:nvPr>
            <p:ph idx="3" type="title"/>
          </p:nvPr>
        </p:nvSpPr>
        <p:spPr>
          <a:xfrm>
            <a:off x="4934100" y="1953975"/>
            <a:ext cx="34899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82" name="Google Shape;782;p15"/>
          <p:cNvSpPr txBox="1"/>
          <p:nvPr>
            <p:ph idx="1" type="subTitle"/>
          </p:nvPr>
        </p:nvSpPr>
        <p:spPr>
          <a:xfrm>
            <a:off x="720000" y="2347575"/>
            <a:ext cx="3489900" cy="17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/>
            </a:lvl9pPr>
          </a:lstStyle>
          <a:p/>
        </p:txBody>
      </p:sp>
      <p:sp>
        <p:nvSpPr>
          <p:cNvPr id="783" name="Google Shape;783;p15"/>
          <p:cNvSpPr txBox="1"/>
          <p:nvPr>
            <p:ph idx="4" type="subTitle"/>
          </p:nvPr>
        </p:nvSpPr>
        <p:spPr>
          <a:xfrm>
            <a:off x="4934106" y="2347575"/>
            <a:ext cx="3489900" cy="17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/>
            </a:lvl9pPr>
          </a:lstStyle>
          <a:p/>
        </p:txBody>
      </p:sp>
      <p:grpSp>
        <p:nvGrpSpPr>
          <p:cNvPr id="784" name="Google Shape;784;p15"/>
          <p:cNvGrpSpPr/>
          <p:nvPr/>
        </p:nvGrpSpPr>
        <p:grpSpPr>
          <a:xfrm>
            <a:off x="373562" y="4580000"/>
            <a:ext cx="1209043" cy="370651"/>
            <a:chOff x="7469012" y="531112"/>
            <a:chExt cx="1209043" cy="370651"/>
          </a:xfrm>
        </p:grpSpPr>
        <p:grpSp>
          <p:nvGrpSpPr>
            <p:cNvPr id="785" name="Google Shape;785;p15"/>
            <p:cNvGrpSpPr/>
            <p:nvPr/>
          </p:nvGrpSpPr>
          <p:grpSpPr>
            <a:xfrm>
              <a:off x="7877838" y="531112"/>
              <a:ext cx="457313" cy="370651"/>
              <a:chOff x="955700" y="-622436"/>
              <a:chExt cx="457313" cy="370651"/>
            </a:xfrm>
          </p:grpSpPr>
          <p:sp>
            <p:nvSpPr>
              <p:cNvPr id="786" name="Google Shape;786;p15"/>
              <p:cNvSpPr/>
              <p:nvPr/>
            </p:nvSpPr>
            <p:spPr>
              <a:xfrm>
                <a:off x="1243274" y="-622436"/>
                <a:ext cx="149013" cy="74468"/>
              </a:xfrm>
              <a:custGeom>
                <a:rect b="b" l="l" r="r" t="t"/>
                <a:pathLst>
                  <a:path extrusionOk="0" h="1936" w="3874">
                    <a:moveTo>
                      <a:pt x="1588" y="1"/>
                    </a:moveTo>
                    <a:cubicBezTo>
                      <a:pt x="1572" y="1"/>
                      <a:pt x="1556" y="2"/>
                      <a:pt x="1540" y="2"/>
                    </a:cubicBezTo>
                    <a:cubicBezTo>
                      <a:pt x="1532" y="3"/>
                      <a:pt x="1523" y="3"/>
                      <a:pt x="1514" y="3"/>
                    </a:cubicBezTo>
                    <a:lnTo>
                      <a:pt x="1503" y="4"/>
                    </a:lnTo>
                    <a:cubicBezTo>
                      <a:pt x="1489" y="5"/>
                      <a:pt x="1477" y="6"/>
                      <a:pt x="1463" y="7"/>
                    </a:cubicBezTo>
                    <a:cubicBezTo>
                      <a:pt x="1453" y="8"/>
                      <a:pt x="1443" y="10"/>
                      <a:pt x="1433" y="11"/>
                    </a:cubicBezTo>
                    <a:cubicBezTo>
                      <a:pt x="1428" y="12"/>
                      <a:pt x="1423" y="13"/>
                      <a:pt x="1420" y="13"/>
                    </a:cubicBezTo>
                    <a:cubicBezTo>
                      <a:pt x="1408" y="15"/>
                      <a:pt x="1395" y="18"/>
                      <a:pt x="1383" y="20"/>
                    </a:cubicBezTo>
                    <a:cubicBezTo>
                      <a:pt x="1372" y="21"/>
                      <a:pt x="1362" y="22"/>
                      <a:pt x="1352" y="24"/>
                    </a:cubicBezTo>
                    <a:cubicBezTo>
                      <a:pt x="1346" y="25"/>
                      <a:pt x="1341" y="27"/>
                      <a:pt x="1335" y="28"/>
                    </a:cubicBezTo>
                    <a:lnTo>
                      <a:pt x="1303" y="36"/>
                    </a:lnTo>
                    <a:cubicBezTo>
                      <a:pt x="1294" y="37"/>
                      <a:pt x="1285" y="39"/>
                      <a:pt x="1277" y="41"/>
                    </a:cubicBezTo>
                    <a:cubicBezTo>
                      <a:pt x="1269" y="44"/>
                      <a:pt x="1260" y="46"/>
                      <a:pt x="1252" y="48"/>
                    </a:cubicBezTo>
                    <a:lnTo>
                      <a:pt x="1219" y="57"/>
                    </a:lnTo>
                    <a:cubicBezTo>
                      <a:pt x="1214" y="58"/>
                      <a:pt x="1208" y="60"/>
                      <a:pt x="1201" y="62"/>
                    </a:cubicBezTo>
                    <a:cubicBezTo>
                      <a:pt x="1189" y="65"/>
                      <a:pt x="1176" y="70"/>
                      <a:pt x="1164" y="74"/>
                    </a:cubicBezTo>
                    <a:cubicBezTo>
                      <a:pt x="1155" y="77"/>
                      <a:pt x="1147" y="80"/>
                      <a:pt x="1138" y="82"/>
                    </a:cubicBezTo>
                    <a:lnTo>
                      <a:pt x="1127" y="86"/>
                    </a:lnTo>
                    <a:cubicBezTo>
                      <a:pt x="1104" y="95"/>
                      <a:pt x="1079" y="104"/>
                      <a:pt x="1054" y="114"/>
                    </a:cubicBezTo>
                    <a:cubicBezTo>
                      <a:pt x="1030" y="123"/>
                      <a:pt x="1005" y="133"/>
                      <a:pt x="981" y="145"/>
                    </a:cubicBezTo>
                    <a:lnTo>
                      <a:pt x="970" y="150"/>
                    </a:lnTo>
                    <a:cubicBezTo>
                      <a:pt x="961" y="154"/>
                      <a:pt x="953" y="158"/>
                      <a:pt x="944" y="163"/>
                    </a:cubicBezTo>
                    <a:cubicBezTo>
                      <a:pt x="931" y="168"/>
                      <a:pt x="919" y="173"/>
                      <a:pt x="906" y="180"/>
                    </a:cubicBezTo>
                    <a:lnTo>
                      <a:pt x="883" y="192"/>
                    </a:lnTo>
                    <a:cubicBezTo>
                      <a:pt x="873" y="197"/>
                      <a:pt x="863" y="202"/>
                      <a:pt x="854" y="207"/>
                    </a:cubicBezTo>
                    <a:lnTo>
                      <a:pt x="831" y="218"/>
                    </a:lnTo>
                    <a:cubicBezTo>
                      <a:pt x="812" y="230"/>
                      <a:pt x="793" y="240"/>
                      <a:pt x="773" y="251"/>
                    </a:cubicBezTo>
                    <a:lnTo>
                      <a:pt x="755" y="261"/>
                    </a:lnTo>
                    <a:cubicBezTo>
                      <a:pt x="729" y="277"/>
                      <a:pt x="704" y="292"/>
                      <a:pt x="678" y="309"/>
                    </a:cubicBezTo>
                    <a:lnTo>
                      <a:pt x="674" y="311"/>
                    </a:lnTo>
                    <a:lnTo>
                      <a:pt x="657" y="324"/>
                    </a:lnTo>
                    <a:cubicBezTo>
                      <a:pt x="637" y="335"/>
                      <a:pt x="619" y="348"/>
                      <a:pt x="601" y="360"/>
                    </a:cubicBezTo>
                    <a:cubicBezTo>
                      <a:pt x="594" y="365"/>
                      <a:pt x="589" y="369"/>
                      <a:pt x="582" y="374"/>
                    </a:cubicBezTo>
                    <a:lnTo>
                      <a:pt x="551" y="395"/>
                    </a:lnTo>
                    <a:cubicBezTo>
                      <a:pt x="541" y="402"/>
                      <a:pt x="533" y="408"/>
                      <a:pt x="522" y="416"/>
                    </a:cubicBezTo>
                    <a:cubicBezTo>
                      <a:pt x="510" y="424"/>
                      <a:pt x="500" y="433"/>
                      <a:pt x="489" y="441"/>
                    </a:cubicBezTo>
                    <a:cubicBezTo>
                      <a:pt x="478" y="449"/>
                      <a:pt x="468" y="457"/>
                      <a:pt x="457" y="466"/>
                    </a:cubicBezTo>
                    <a:cubicBezTo>
                      <a:pt x="452" y="469"/>
                      <a:pt x="447" y="474"/>
                      <a:pt x="441" y="477"/>
                    </a:cubicBezTo>
                    <a:cubicBezTo>
                      <a:pt x="425" y="491"/>
                      <a:pt x="409" y="504"/>
                      <a:pt x="392" y="517"/>
                    </a:cubicBezTo>
                    <a:cubicBezTo>
                      <a:pt x="384" y="525"/>
                      <a:pt x="375" y="531"/>
                      <a:pt x="366" y="538"/>
                    </a:cubicBezTo>
                    <a:lnTo>
                      <a:pt x="359" y="544"/>
                    </a:lnTo>
                    <a:cubicBezTo>
                      <a:pt x="332" y="567"/>
                      <a:pt x="305" y="590"/>
                      <a:pt x="278" y="615"/>
                    </a:cubicBezTo>
                    <a:lnTo>
                      <a:pt x="277" y="617"/>
                    </a:lnTo>
                    <a:lnTo>
                      <a:pt x="266" y="626"/>
                    </a:lnTo>
                    <a:cubicBezTo>
                      <a:pt x="244" y="646"/>
                      <a:pt x="220" y="668"/>
                      <a:pt x="197" y="690"/>
                    </a:cubicBezTo>
                    <a:lnTo>
                      <a:pt x="189" y="698"/>
                    </a:lnTo>
                    <a:cubicBezTo>
                      <a:pt x="179" y="707"/>
                      <a:pt x="170" y="717"/>
                      <a:pt x="161" y="727"/>
                    </a:cubicBezTo>
                    <a:cubicBezTo>
                      <a:pt x="147" y="740"/>
                      <a:pt x="132" y="754"/>
                      <a:pt x="119" y="767"/>
                    </a:cubicBezTo>
                    <a:lnTo>
                      <a:pt x="103" y="784"/>
                    </a:lnTo>
                    <a:lnTo>
                      <a:pt x="72" y="816"/>
                    </a:lnTo>
                    <a:cubicBezTo>
                      <a:pt x="62" y="826"/>
                      <a:pt x="53" y="837"/>
                      <a:pt x="44" y="847"/>
                    </a:cubicBezTo>
                    <a:cubicBezTo>
                      <a:pt x="29" y="862"/>
                      <a:pt x="15" y="877"/>
                      <a:pt x="1" y="893"/>
                    </a:cubicBezTo>
                    <a:lnTo>
                      <a:pt x="1797" y="1936"/>
                    </a:lnTo>
                    <a:cubicBezTo>
                      <a:pt x="1820" y="1911"/>
                      <a:pt x="1844" y="1886"/>
                      <a:pt x="1868" y="1860"/>
                    </a:cubicBezTo>
                    <a:cubicBezTo>
                      <a:pt x="1878" y="1850"/>
                      <a:pt x="1889" y="1838"/>
                      <a:pt x="1899" y="1828"/>
                    </a:cubicBezTo>
                    <a:cubicBezTo>
                      <a:pt x="1918" y="1809"/>
                      <a:pt x="1937" y="1789"/>
                      <a:pt x="1955" y="1770"/>
                    </a:cubicBezTo>
                    <a:cubicBezTo>
                      <a:pt x="1966" y="1761"/>
                      <a:pt x="1975" y="1751"/>
                      <a:pt x="1984" y="1742"/>
                    </a:cubicBezTo>
                    <a:cubicBezTo>
                      <a:pt x="2010" y="1717"/>
                      <a:pt x="2036" y="1693"/>
                      <a:pt x="2062" y="1669"/>
                    </a:cubicBezTo>
                    <a:lnTo>
                      <a:pt x="2072" y="1660"/>
                    </a:lnTo>
                    <a:cubicBezTo>
                      <a:pt x="2102" y="1633"/>
                      <a:pt x="2131" y="1607"/>
                      <a:pt x="2162" y="1582"/>
                    </a:cubicBezTo>
                    <a:cubicBezTo>
                      <a:pt x="2170" y="1574"/>
                      <a:pt x="2179" y="1567"/>
                      <a:pt x="2188" y="1560"/>
                    </a:cubicBezTo>
                    <a:cubicBezTo>
                      <a:pt x="2210" y="1542"/>
                      <a:pt x="2231" y="1525"/>
                      <a:pt x="2253" y="1508"/>
                    </a:cubicBezTo>
                    <a:lnTo>
                      <a:pt x="2284" y="1484"/>
                    </a:lnTo>
                    <a:cubicBezTo>
                      <a:pt x="2305" y="1468"/>
                      <a:pt x="2325" y="1454"/>
                      <a:pt x="2347" y="1438"/>
                    </a:cubicBezTo>
                    <a:lnTo>
                      <a:pt x="2377" y="1416"/>
                    </a:lnTo>
                    <a:cubicBezTo>
                      <a:pt x="2402" y="1399"/>
                      <a:pt x="2427" y="1383"/>
                      <a:pt x="2452" y="1367"/>
                    </a:cubicBezTo>
                    <a:cubicBezTo>
                      <a:pt x="2458" y="1364"/>
                      <a:pt x="2464" y="1360"/>
                      <a:pt x="2469" y="1356"/>
                    </a:cubicBezTo>
                    <a:cubicBezTo>
                      <a:pt x="2502" y="1335"/>
                      <a:pt x="2535" y="1314"/>
                      <a:pt x="2568" y="1295"/>
                    </a:cubicBezTo>
                    <a:cubicBezTo>
                      <a:pt x="2595" y="1279"/>
                      <a:pt x="2622" y="1265"/>
                      <a:pt x="2649" y="1251"/>
                    </a:cubicBezTo>
                    <a:lnTo>
                      <a:pt x="2679" y="1236"/>
                    </a:lnTo>
                    <a:cubicBezTo>
                      <a:pt x="2699" y="1226"/>
                      <a:pt x="2719" y="1215"/>
                      <a:pt x="2739" y="1206"/>
                    </a:cubicBezTo>
                    <a:cubicBezTo>
                      <a:pt x="2747" y="1202"/>
                      <a:pt x="2756" y="1197"/>
                      <a:pt x="2765" y="1194"/>
                    </a:cubicBezTo>
                    <a:cubicBezTo>
                      <a:pt x="2794" y="1181"/>
                      <a:pt x="2821" y="1169"/>
                      <a:pt x="2849" y="1158"/>
                    </a:cubicBezTo>
                    <a:cubicBezTo>
                      <a:pt x="2878" y="1146"/>
                      <a:pt x="2905" y="1136"/>
                      <a:pt x="2933" y="1127"/>
                    </a:cubicBezTo>
                    <a:cubicBezTo>
                      <a:pt x="2942" y="1124"/>
                      <a:pt x="2950" y="1121"/>
                      <a:pt x="2959" y="1118"/>
                    </a:cubicBezTo>
                    <a:cubicBezTo>
                      <a:pt x="2979" y="1112"/>
                      <a:pt x="2997" y="1107"/>
                      <a:pt x="3015" y="1101"/>
                    </a:cubicBezTo>
                    <a:lnTo>
                      <a:pt x="3048" y="1092"/>
                    </a:lnTo>
                    <a:cubicBezTo>
                      <a:pt x="3065" y="1087"/>
                      <a:pt x="3082" y="1083"/>
                      <a:pt x="3099" y="1079"/>
                    </a:cubicBezTo>
                    <a:cubicBezTo>
                      <a:pt x="3109" y="1077"/>
                      <a:pt x="3120" y="1074"/>
                      <a:pt x="3131" y="1071"/>
                    </a:cubicBezTo>
                    <a:cubicBezTo>
                      <a:pt x="3147" y="1069"/>
                      <a:pt x="3162" y="1066"/>
                      <a:pt x="3178" y="1063"/>
                    </a:cubicBezTo>
                    <a:cubicBezTo>
                      <a:pt x="3191" y="1061"/>
                      <a:pt x="3203" y="1059"/>
                      <a:pt x="3215" y="1057"/>
                    </a:cubicBezTo>
                    <a:cubicBezTo>
                      <a:pt x="3231" y="1056"/>
                      <a:pt x="3245" y="1053"/>
                      <a:pt x="3259" y="1052"/>
                    </a:cubicBezTo>
                    <a:cubicBezTo>
                      <a:pt x="3271" y="1050"/>
                      <a:pt x="3286" y="1049"/>
                      <a:pt x="3299" y="1048"/>
                    </a:cubicBezTo>
                    <a:cubicBezTo>
                      <a:pt x="3311" y="1046"/>
                      <a:pt x="3324" y="1045"/>
                      <a:pt x="3336" y="1045"/>
                    </a:cubicBezTo>
                    <a:cubicBezTo>
                      <a:pt x="3352" y="1045"/>
                      <a:pt x="3368" y="1044"/>
                      <a:pt x="3383" y="1044"/>
                    </a:cubicBezTo>
                    <a:lnTo>
                      <a:pt x="3415" y="1044"/>
                    </a:lnTo>
                    <a:cubicBezTo>
                      <a:pt x="3436" y="1044"/>
                      <a:pt x="3455" y="1045"/>
                      <a:pt x="3473" y="1046"/>
                    </a:cubicBezTo>
                    <a:cubicBezTo>
                      <a:pt x="3484" y="1048"/>
                      <a:pt x="3494" y="1049"/>
                      <a:pt x="3504" y="1050"/>
                    </a:cubicBezTo>
                    <a:cubicBezTo>
                      <a:pt x="3533" y="1053"/>
                      <a:pt x="3562" y="1057"/>
                      <a:pt x="3590" y="1062"/>
                    </a:cubicBezTo>
                    <a:lnTo>
                      <a:pt x="3599" y="1063"/>
                    </a:lnTo>
                    <a:lnTo>
                      <a:pt x="3616" y="1068"/>
                    </a:lnTo>
                    <a:cubicBezTo>
                      <a:pt x="3633" y="1071"/>
                      <a:pt x="3651" y="1076"/>
                      <a:pt x="3667" y="1080"/>
                    </a:cubicBezTo>
                    <a:cubicBezTo>
                      <a:pt x="3676" y="1083"/>
                      <a:pt x="3684" y="1085"/>
                      <a:pt x="3692" y="1088"/>
                    </a:cubicBezTo>
                    <a:cubicBezTo>
                      <a:pt x="3706" y="1093"/>
                      <a:pt x="3719" y="1096"/>
                      <a:pt x="3733" y="1102"/>
                    </a:cubicBezTo>
                    <a:cubicBezTo>
                      <a:pt x="3750" y="1108"/>
                      <a:pt x="3766" y="1115"/>
                      <a:pt x="3782" y="1121"/>
                    </a:cubicBezTo>
                    <a:cubicBezTo>
                      <a:pt x="3790" y="1125"/>
                      <a:pt x="3798" y="1128"/>
                      <a:pt x="3805" y="1132"/>
                    </a:cubicBezTo>
                    <a:cubicBezTo>
                      <a:pt x="3828" y="1143"/>
                      <a:pt x="3851" y="1154"/>
                      <a:pt x="3874" y="1167"/>
                    </a:cubicBezTo>
                    <a:lnTo>
                      <a:pt x="2078" y="124"/>
                    </a:lnTo>
                    <a:cubicBezTo>
                      <a:pt x="2056" y="111"/>
                      <a:pt x="2033" y="99"/>
                      <a:pt x="2010" y="88"/>
                    </a:cubicBezTo>
                    <a:cubicBezTo>
                      <a:pt x="2002" y="84"/>
                      <a:pt x="1994" y="81"/>
                      <a:pt x="1986" y="78"/>
                    </a:cubicBezTo>
                    <a:cubicBezTo>
                      <a:pt x="1970" y="71"/>
                      <a:pt x="1954" y="64"/>
                      <a:pt x="1937" y="58"/>
                    </a:cubicBezTo>
                    <a:lnTo>
                      <a:pt x="1929" y="55"/>
                    </a:lnTo>
                    <a:cubicBezTo>
                      <a:pt x="1919" y="52"/>
                      <a:pt x="1908" y="48"/>
                      <a:pt x="1896" y="45"/>
                    </a:cubicBezTo>
                    <a:cubicBezTo>
                      <a:pt x="1889" y="42"/>
                      <a:pt x="1881" y="39"/>
                      <a:pt x="1873" y="37"/>
                    </a:cubicBezTo>
                    <a:cubicBezTo>
                      <a:pt x="1856" y="32"/>
                      <a:pt x="1837" y="28"/>
                      <a:pt x="1820" y="24"/>
                    </a:cubicBezTo>
                    <a:lnTo>
                      <a:pt x="1803" y="20"/>
                    </a:lnTo>
                    <a:lnTo>
                      <a:pt x="1801" y="20"/>
                    </a:lnTo>
                    <a:lnTo>
                      <a:pt x="1794" y="19"/>
                    </a:lnTo>
                    <a:cubicBezTo>
                      <a:pt x="1766" y="13"/>
                      <a:pt x="1738" y="10"/>
                      <a:pt x="1708" y="6"/>
                    </a:cubicBezTo>
                    <a:cubicBezTo>
                      <a:pt x="1704" y="6"/>
                      <a:pt x="1701" y="6"/>
                      <a:pt x="1696" y="5"/>
                    </a:cubicBezTo>
                    <a:cubicBezTo>
                      <a:pt x="1690" y="4"/>
                      <a:pt x="1684" y="4"/>
                      <a:pt x="1679" y="4"/>
                    </a:cubicBezTo>
                    <a:cubicBezTo>
                      <a:pt x="1659" y="3"/>
                      <a:pt x="1640" y="2"/>
                      <a:pt x="1621" y="2"/>
                    </a:cubicBezTo>
                    <a:cubicBezTo>
                      <a:pt x="1614" y="2"/>
                      <a:pt x="1607" y="1"/>
                      <a:pt x="160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7" name="Google Shape;787;p15"/>
              <p:cNvSpPr/>
              <p:nvPr/>
            </p:nvSpPr>
            <p:spPr>
              <a:xfrm>
                <a:off x="1053673" y="-620166"/>
                <a:ext cx="237021" cy="229444"/>
              </a:xfrm>
              <a:custGeom>
                <a:rect b="b" l="l" r="r" t="t"/>
                <a:pathLst>
                  <a:path extrusionOk="0" h="5965" w="6162">
                    <a:moveTo>
                      <a:pt x="3684" y="1"/>
                    </a:moveTo>
                    <a:cubicBezTo>
                      <a:pt x="3662" y="1"/>
                      <a:pt x="3640" y="2"/>
                      <a:pt x="3617" y="3"/>
                    </a:cubicBezTo>
                    <a:cubicBezTo>
                      <a:pt x="3611" y="3"/>
                      <a:pt x="3605" y="3"/>
                      <a:pt x="3599" y="3"/>
                    </a:cubicBezTo>
                    <a:cubicBezTo>
                      <a:pt x="3593" y="3"/>
                      <a:pt x="3587" y="3"/>
                      <a:pt x="3581" y="4"/>
                    </a:cubicBezTo>
                    <a:cubicBezTo>
                      <a:pt x="3575" y="4"/>
                      <a:pt x="3571" y="6"/>
                      <a:pt x="3565" y="6"/>
                    </a:cubicBezTo>
                    <a:cubicBezTo>
                      <a:pt x="3547" y="7"/>
                      <a:pt x="3528" y="10"/>
                      <a:pt x="3508" y="12"/>
                    </a:cubicBezTo>
                    <a:cubicBezTo>
                      <a:pt x="3495" y="13"/>
                      <a:pt x="3480" y="14"/>
                      <a:pt x="3467" y="16"/>
                    </a:cubicBezTo>
                    <a:cubicBezTo>
                      <a:pt x="3461" y="16"/>
                      <a:pt x="3455" y="18"/>
                      <a:pt x="3448" y="19"/>
                    </a:cubicBezTo>
                    <a:cubicBezTo>
                      <a:pt x="3432" y="21"/>
                      <a:pt x="3415" y="24"/>
                      <a:pt x="3401" y="27"/>
                    </a:cubicBezTo>
                    <a:cubicBezTo>
                      <a:pt x="3387" y="29"/>
                      <a:pt x="3372" y="31"/>
                      <a:pt x="3359" y="33"/>
                    </a:cubicBezTo>
                    <a:cubicBezTo>
                      <a:pt x="3351" y="36"/>
                      <a:pt x="3343" y="38"/>
                      <a:pt x="3335" y="39"/>
                    </a:cubicBezTo>
                    <a:cubicBezTo>
                      <a:pt x="3319" y="42"/>
                      <a:pt x="3303" y="46"/>
                      <a:pt x="3288" y="49"/>
                    </a:cubicBezTo>
                    <a:cubicBezTo>
                      <a:pt x="3276" y="53"/>
                      <a:pt x="3263" y="55"/>
                      <a:pt x="3252" y="57"/>
                    </a:cubicBezTo>
                    <a:cubicBezTo>
                      <a:pt x="3241" y="61"/>
                      <a:pt x="3229" y="64"/>
                      <a:pt x="3218" y="67"/>
                    </a:cubicBezTo>
                    <a:cubicBezTo>
                      <a:pt x="3203" y="71"/>
                      <a:pt x="3187" y="75"/>
                      <a:pt x="3174" y="79"/>
                    </a:cubicBezTo>
                    <a:cubicBezTo>
                      <a:pt x="3165" y="82"/>
                      <a:pt x="3156" y="83"/>
                      <a:pt x="3148" y="87"/>
                    </a:cubicBezTo>
                    <a:cubicBezTo>
                      <a:pt x="3131" y="91"/>
                      <a:pt x="3113" y="98"/>
                      <a:pt x="3096" y="104"/>
                    </a:cubicBezTo>
                    <a:cubicBezTo>
                      <a:pt x="3083" y="107"/>
                      <a:pt x="3071" y="112"/>
                      <a:pt x="3058" y="115"/>
                    </a:cubicBezTo>
                    <a:lnTo>
                      <a:pt x="3045" y="120"/>
                    </a:lnTo>
                    <a:cubicBezTo>
                      <a:pt x="3010" y="132"/>
                      <a:pt x="2976" y="145"/>
                      <a:pt x="2942" y="158"/>
                    </a:cubicBezTo>
                    <a:cubicBezTo>
                      <a:pt x="2908" y="172"/>
                      <a:pt x="2874" y="187"/>
                      <a:pt x="2839" y="201"/>
                    </a:cubicBezTo>
                    <a:lnTo>
                      <a:pt x="2824" y="209"/>
                    </a:lnTo>
                    <a:cubicBezTo>
                      <a:pt x="2812" y="215"/>
                      <a:pt x="2801" y="221"/>
                      <a:pt x="2788" y="226"/>
                    </a:cubicBezTo>
                    <a:cubicBezTo>
                      <a:pt x="2771" y="234"/>
                      <a:pt x="2754" y="242"/>
                      <a:pt x="2736" y="250"/>
                    </a:cubicBezTo>
                    <a:lnTo>
                      <a:pt x="2704" y="267"/>
                    </a:lnTo>
                    <a:cubicBezTo>
                      <a:pt x="2691" y="275"/>
                      <a:pt x="2677" y="282"/>
                      <a:pt x="2662" y="289"/>
                    </a:cubicBezTo>
                    <a:cubicBezTo>
                      <a:pt x="2652" y="294"/>
                      <a:pt x="2642" y="299"/>
                      <a:pt x="2632" y="305"/>
                    </a:cubicBezTo>
                    <a:cubicBezTo>
                      <a:pt x="2605" y="319"/>
                      <a:pt x="2578" y="334"/>
                      <a:pt x="2551" y="350"/>
                    </a:cubicBezTo>
                    <a:lnTo>
                      <a:pt x="2525" y="365"/>
                    </a:lnTo>
                    <a:cubicBezTo>
                      <a:pt x="2492" y="384"/>
                      <a:pt x="2459" y="404"/>
                      <a:pt x="2426" y="425"/>
                    </a:cubicBezTo>
                    <a:lnTo>
                      <a:pt x="2418" y="429"/>
                    </a:lnTo>
                    <a:lnTo>
                      <a:pt x="2417" y="430"/>
                    </a:lnTo>
                    <a:cubicBezTo>
                      <a:pt x="2381" y="453"/>
                      <a:pt x="2345" y="477"/>
                      <a:pt x="2308" y="502"/>
                    </a:cubicBezTo>
                    <a:lnTo>
                      <a:pt x="2298" y="510"/>
                    </a:lnTo>
                    <a:cubicBezTo>
                      <a:pt x="2284" y="519"/>
                      <a:pt x="2272" y="529"/>
                      <a:pt x="2257" y="538"/>
                    </a:cubicBezTo>
                    <a:cubicBezTo>
                      <a:pt x="2237" y="553"/>
                      <a:pt x="2218" y="567"/>
                      <a:pt x="2197" y="581"/>
                    </a:cubicBezTo>
                    <a:lnTo>
                      <a:pt x="2178" y="596"/>
                    </a:lnTo>
                    <a:cubicBezTo>
                      <a:pt x="2162" y="609"/>
                      <a:pt x="2145" y="622"/>
                      <a:pt x="2130" y="634"/>
                    </a:cubicBezTo>
                    <a:cubicBezTo>
                      <a:pt x="2115" y="645"/>
                      <a:pt x="2100" y="655"/>
                      <a:pt x="2085" y="666"/>
                    </a:cubicBezTo>
                    <a:cubicBezTo>
                      <a:pt x="2077" y="674"/>
                      <a:pt x="2068" y="681"/>
                      <a:pt x="2059" y="689"/>
                    </a:cubicBezTo>
                    <a:cubicBezTo>
                      <a:pt x="2042" y="703"/>
                      <a:pt x="2024" y="717"/>
                      <a:pt x="2007" y="731"/>
                    </a:cubicBezTo>
                    <a:cubicBezTo>
                      <a:pt x="1995" y="740"/>
                      <a:pt x="1983" y="750"/>
                      <a:pt x="1971" y="759"/>
                    </a:cubicBezTo>
                    <a:cubicBezTo>
                      <a:pt x="1961" y="770"/>
                      <a:pt x="1951" y="779"/>
                      <a:pt x="1940" y="788"/>
                    </a:cubicBezTo>
                    <a:cubicBezTo>
                      <a:pt x="1923" y="804"/>
                      <a:pt x="1904" y="818"/>
                      <a:pt x="1887" y="834"/>
                    </a:cubicBezTo>
                    <a:cubicBezTo>
                      <a:pt x="1877" y="842"/>
                      <a:pt x="1868" y="850"/>
                      <a:pt x="1859" y="859"/>
                    </a:cubicBezTo>
                    <a:cubicBezTo>
                      <a:pt x="1847" y="871"/>
                      <a:pt x="1834" y="882"/>
                      <a:pt x="1823" y="893"/>
                    </a:cubicBezTo>
                    <a:cubicBezTo>
                      <a:pt x="1805" y="909"/>
                      <a:pt x="1788" y="925"/>
                      <a:pt x="1769" y="942"/>
                    </a:cubicBezTo>
                    <a:cubicBezTo>
                      <a:pt x="1763" y="949"/>
                      <a:pt x="1754" y="956"/>
                      <a:pt x="1747" y="964"/>
                    </a:cubicBezTo>
                    <a:cubicBezTo>
                      <a:pt x="1732" y="977"/>
                      <a:pt x="1720" y="991"/>
                      <a:pt x="1705" y="1004"/>
                    </a:cubicBezTo>
                    <a:cubicBezTo>
                      <a:pt x="1689" y="1020"/>
                      <a:pt x="1673" y="1036"/>
                      <a:pt x="1657" y="1052"/>
                    </a:cubicBezTo>
                    <a:cubicBezTo>
                      <a:pt x="1650" y="1058"/>
                      <a:pt x="1645" y="1063"/>
                      <a:pt x="1639" y="1070"/>
                    </a:cubicBezTo>
                    <a:cubicBezTo>
                      <a:pt x="1622" y="1087"/>
                      <a:pt x="1605" y="1105"/>
                      <a:pt x="1590" y="1121"/>
                    </a:cubicBezTo>
                    <a:cubicBezTo>
                      <a:pt x="1574" y="1136"/>
                      <a:pt x="1561" y="1152"/>
                      <a:pt x="1546" y="1167"/>
                    </a:cubicBezTo>
                    <a:lnTo>
                      <a:pt x="1533" y="1179"/>
                    </a:lnTo>
                    <a:cubicBezTo>
                      <a:pt x="1513" y="1203"/>
                      <a:pt x="1492" y="1227"/>
                      <a:pt x="1470" y="1251"/>
                    </a:cubicBezTo>
                    <a:cubicBezTo>
                      <a:pt x="1460" y="1262"/>
                      <a:pt x="1450" y="1273"/>
                      <a:pt x="1439" y="1285"/>
                    </a:cubicBezTo>
                    <a:cubicBezTo>
                      <a:pt x="1438" y="1287"/>
                      <a:pt x="1436" y="1288"/>
                      <a:pt x="1435" y="1290"/>
                    </a:cubicBezTo>
                    <a:cubicBezTo>
                      <a:pt x="1401" y="1329"/>
                      <a:pt x="1368" y="1367"/>
                      <a:pt x="1335" y="1406"/>
                    </a:cubicBezTo>
                    <a:lnTo>
                      <a:pt x="1334" y="1407"/>
                    </a:lnTo>
                    <a:cubicBezTo>
                      <a:pt x="1329" y="1413"/>
                      <a:pt x="1324" y="1421"/>
                      <a:pt x="1318" y="1428"/>
                    </a:cubicBezTo>
                    <a:cubicBezTo>
                      <a:pt x="1291" y="1460"/>
                      <a:pt x="1263" y="1493"/>
                      <a:pt x="1237" y="1527"/>
                    </a:cubicBezTo>
                    <a:cubicBezTo>
                      <a:pt x="1235" y="1530"/>
                      <a:pt x="1234" y="1532"/>
                      <a:pt x="1232" y="1534"/>
                    </a:cubicBezTo>
                    <a:cubicBezTo>
                      <a:pt x="1195" y="1581"/>
                      <a:pt x="1160" y="1627"/>
                      <a:pt x="1124" y="1676"/>
                    </a:cubicBezTo>
                    <a:lnTo>
                      <a:pt x="1123" y="1677"/>
                    </a:lnTo>
                    <a:cubicBezTo>
                      <a:pt x="1073" y="1744"/>
                      <a:pt x="1025" y="1813"/>
                      <a:pt x="979" y="1884"/>
                    </a:cubicBezTo>
                    <a:cubicBezTo>
                      <a:pt x="973" y="1892"/>
                      <a:pt x="967" y="1898"/>
                      <a:pt x="962" y="1907"/>
                    </a:cubicBezTo>
                    <a:cubicBezTo>
                      <a:pt x="956" y="1915"/>
                      <a:pt x="950" y="1924"/>
                      <a:pt x="945" y="1934"/>
                    </a:cubicBezTo>
                    <a:cubicBezTo>
                      <a:pt x="928" y="1958"/>
                      <a:pt x="911" y="1985"/>
                      <a:pt x="895" y="2011"/>
                    </a:cubicBezTo>
                    <a:cubicBezTo>
                      <a:pt x="880" y="2035"/>
                      <a:pt x="865" y="2057"/>
                      <a:pt x="851" y="2081"/>
                    </a:cubicBezTo>
                    <a:cubicBezTo>
                      <a:pt x="834" y="2107"/>
                      <a:pt x="818" y="2133"/>
                      <a:pt x="802" y="2160"/>
                    </a:cubicBezTo>
                    <a:cubicBezTo>
                      <a:pt x="793" y="2176"/>
                      <a:pt x="783" y="2192"/>
                      <a:pt x="772" y="2209"/>
                    </a:cubicBezTo>
                    <a:cubicBezTo>
                      <a:pt x="769" y="2215"/>
                      <a:pt x="767" y="2221"/>
                      <a:pt x="763" y="2226"/>
                    </a:cubicBezTo>
                    <a:cubicBezTo>
                      <a:pt x="725" y="2291"/>
                      <a:pt x="688" y="2357"/>
                      <a:pt x="652" y="2422"/>
                    </a:cubicBezTo>
                    <a:lnTo>
                      <a:pt x="646" y="2434"/>
                    </a:lnTo>
                    <a:cubicBezTo>
                      <a:pt x="635" y="2454"/>
                      <a:pt x="625" y="2475"/>
                      <a:pt x="615" y="2496"/>
                    </a:cubicBezTo>
                    <a:cubicBezTo>
                      <a:pt x="601" y="2521"/>
                      <a:pt x="587" y="2547"/>
                      <a:pt x="575" y="2572"/>
                    </a:cubicBezTo>
                    <a:cubicBezTo>
                      <a:pt x="573" y="2577"/>
                      <a:pt x="569" y="2581"/>
                      <a:pt x="567" y="2587"/>
                    </a:cubicBezTo>
                    <a:cubicBezTo>
                      <a:pt x="551" y="2619"/>
                      <a:pt x="535" y="2652"/>
                      <a:pt x="520" y="2683"/>
                    </a:cubicBezTo>
                    <a:cubicBezTo>
                      <a:pt x="515" y="2695"/>
                      <a:pt x="509" y="2705"/>
                      <a:pt x="505" y="2716"/>
                    </a:cubicBezTo>
                    <a:lnTo>
                      <a:pt x="502" y="2721"/>
                    </a:lnTo>
                    <a:cubicBezTo>
                      <a:pt x="483" y="2762"/>
                      <a:pt x="464" y="2802"/>
                      <a:pt x="446" y="2844"/>
                    </a:cubicBezTo>
                    <a:lnTo>
                      <a:pt x="440" y="2858"/>
                    </a:lnTo>
                    <a:cubicBezTo>
                      <a:pt x="434" y="2872"/>
                      <a:pt x="429" y="2884"/>
                      <a:pt x="423" y="2898"/>
                    </a:cubicBezTo>
                    <a:cubicBezTo>
                      <a:pt x="413" y="2920"/>
                      <a:pt x="402" y="2944"/>
                      <a:pt x="393" y="2967"/>
                    </a:cubicBezTo>
                    <a:cubicBezTo>
                      <a:pt x="388" y="2979"/>
                      <a:pt x="384" y="2991"/>
                      <a:pt x="379" y="3003"/>
                    </a:cubicBezTo>
                    <a:cubicBezTo>
                      <a:pt x="372" y="3019"/>
                      <a:pt x="366" y="3035"/>
                      <a:pt x="359" y="3051"/>
                    </a:cubicBezTo>
                    <a:cubicBezTo>
                      <a:pt x="354" y="3065"/>
                      <a:pt x="348" y="3078"/>
                      <a:pt x="343" y="3092"/>
                    </a:cubicBezTo>
                    <a:cubicBezTo>
                      <a:pt x="336" y="3112"/>
                      <a:pt x="328" y="3134"/>
                      <a:pt x="320" y="3154"/>
                    </a:cubicBezTo>
                    <a:cubicBezTo>
                      <a:pt x="314" y="3169"/>
                      <a:pt x="308" y="3184"/>
                      <a:pt x="303" y="3198"/>
                    </a:cubicBezTo>
                    <a:lnTo>
                      <a:pt x="296" y="3217"/>
                    </a:lnTo>
                    <a:cubicBezTo>
                      <a:pt x="282" y="3255"/>
                      <a:pt x="269" y="3294"/>
                      <a:pt x="256" y="3333"/>
                    </a:cubicBezTo>
                    <a:cubicBezTo>
                      <a:pt x="254" y="3337"/>
                      <a:pt x="253" y="3341"/>
                      <a:pt x="252" y="3345"/>
                    </a:cubicBezTo>
                    <a:lnTo>
                      <a:pt x="252" y="3347"/>
                    </a:lnTo>
                    <a:cubicBezTo>
                      <a:pt x="237" y="3391"/>
                      <a:pt x="222" y="3434"/>
                      <a:pt x="209" y="3479"/>
                    </a:cubicBezTo>
                    <a:cubicBezTo>
                      <a:pt x="207" y="3484"/>
                      <a:pt x="206" y="3489"/>
                      <a:pt x="205" y="3493"/>
                    </a:cubicBezTo>
                    <a:cubicBezTo>
                      <a:pt x="199" y="3509"/>
                      <a:pt x="195" y="3525"/>
                      <a:pt x="190" y="3541"/>
                    </a:cubicBezTo>
                    <a:cubicBezTo>
                      <a:pt x="184" y="3565"/>
                      <a:pt x="176" y="3590"/>
                      <a:pt x="169" y="3615"/>
                    </a:cubicBezTo>
                    <a:cubicBezTo>
                      <a:pt x="167" y="3624"/>
                      <a:pt x="164" y="3633"/>
                      <a:pt x="162" y="3642"/>
                    </a:cubicBezTo>
                    <a:cubicBezTo>
                      <a:pt x="157" y="3661"/>
                      <a:pt x="153" y="3682"/>
                      <a:pt x="147" y="3699"/>
                    </a:cubicBezTo>
                    <a:cubicBezTo>
                      <a:pt x="143" y="3716"/>
                      <a:pt x="138" y="3733"/>
                      <a:pt x="134" y="3750"/>
                    </a:cubicBezTo>
                    <a:cubicBezTo>
                      <a:pt x="130" y="3764"/>
                      <a:pt x="127" y="3778"/>
                      <a:pt x="123" y="3793"/>
                    </a:cubicBezTo>
                    <a:cubicBezTo>
                      <a:pt x="119" y="3812"/>
                      <a:pt x="114" y="3830"/>
                      <a:pt x="110" y="3850"/>
                    </a:cubicBezTo>
                    <a:cubicBezTo>
                      <a:pt x="108" y="3861"/>
                      <a:pt x="105" y="3872"/>
                      <a:pt x="102" y="3885"/>
                    </a:cubicBezTo>
                    <a:cubicBezTo>
                      <a:pt x="97" y="3905"/>
                      <a:pt x="94" y="3926"/>
                      <a:pt x="89" y="3947"/>
                    </a:cubicBezTo>
                    <a:cubicBezTo>
                      <a:pt x="86" y="3964"/>
                      <a:pt x="83" y="3981"/>
                      <a:pt x="79" y="3998"/>
                    </a:cubicBezTo>
                    <a:cubicBezTo>
                      <a:pt x="78" y="4005"/>
                      <a:pt x="77" y="4011"/>
                      <a:pt x="76" y="4017"/>
                    </a:cubicBezTo>
                    <a:cubicBezTo>
                      <a:pt x="69" y="4054"/>
                      <a:pt x="62" y="4089"/>
                      <a:pt x="56" y="4125"/>
                    </a:cubicBezTo>
                    <a:cubicBezTo>
                      <a:pt x="55" y="4132"/>
                      <a:pt x="54" y="4138"/>
                      <a:pt x="53" y="4144"/>
                    </a:cubicBezTo>
                    <a:lnTo>
                      <a:pt x="53" y="4147"/>
                    </a:lnTo>
                    <a:cubicBezTo>
                      <a:pt x="47" y="4190"/>
                      <a:pt x="41" y="4232"/>
                      <a:pt x="35" y="4275"/>
                    </a:cubicBezTo>
                    <a:cubicBezTo>
                      <a:pt x="35" y="4281"/>
                      <a:pt x="34" y="4285"/>
                      <a:pt x="34" y="4290"/>
                    </a:cubicBezTo>
                    <a:cubicBezTo>
                      <a:pt x="32" y="4303"/>
                      <a:pt x="30" y="4316"/>
                      <a:pt x="29" y="4331"/>
                    </a:cubicBezTo>
                    <a:cubicBezTo>
                      <a:pt x="27" y="4353"/>
                      <a:pt x="24" y="4377"/>
                      <a:pt x="21" y="4401"/>
                    </a:cubicBezTo>
                    <a:cubicBezTo>
                      <a:pt x="20" y="4412"/>
                      <a:pt x="20" y="4422"/>
                      <a:pt x="19" y="4434"/>
                    </a:cubicBezTo>
                    <a:cubicBezTo>
                      <a:pt x="17" y="4450"/>
                      <a:pt x="16" y="4469"/>
                      <a:pt x="15" y="4483"/>
                    </a:cubicBezTo>
                    <a:cubicBezTo>
                      <a:pt x="13" y="4497"/>
                      <a:pt x="12" y="4511"/>
                      <a:pt x="11" y="4526"/>
                    </a:cubicBezTo>
                    <a:cubicBezTo>
                      <a:pt x="10" y="4544"/>
                      <a:pt x="10" y="4562"/>
                      <a:pt x="9" y="4580"/>
                    </a:cubicBezTo>
                    <a:cubicBezTo>
                      <a:pt x="8" y="4596"/>
                      <a:pt x="7" y="4612"/>
                      <a:pt x="7" y="4627"/>
                    </a:cubicBezTo>
                    <a:cubicBezTo>
                      <a:pt x="7" y="4635"/>
                      <a:pt x="5" y="4641"/>
                      <a:pt x="5" y="4649"/>
                    </a:cubicBezTo>
                    <a:cubicBezTo>
                      <a:pt x="4" y="4688"/>
                      <a:pt x="3" y="4725"/>
                      <a:pt x="1" y="4763"/>
                    </a:cubicBezTo>
                    <a:lnTo>
                      <a:pt x="1" y="4770"/>
                    </a:lnTo>
                    <a:cubicBezTo>
                      <a:pt x="1" y="4813"/>
                      <a:pt x="2" y="4855"/>
                      <a:pt x="4" y="4898"/>
                    </a:cubicBezTo>
                    <a:cubicBezTo>
                      <a:pt x="4" y="4906"/>
                      <a:pt x="5" y="4914"/>
                      <a:pt x="5" y="4922"/>
                    </a:cubicBezTo>
                    <a:lnTo>
                      <a:pt x="1801" y="5964"/>
                    </a:lnTo>
                    <a:cubicBezTo>
                      <a:pt x="1799" y="5913"/>
                      <a:pt x="1797" y="5860"/>
                      <a:pt x="1797" y="5806"/>
                    </a:cubicBezTo>
                    <a:cubicBezTo>
                      <a:pt x="1797" y="5761"/>
                      <a:pt x="1798" y="5715"/>
                      <a:pt x="1799" y="5669"/>
                    </a:cubicBezTo>
                    <a:cubicBezTo>
                      <a:pt x="1800" y="5653"/>
                      <a:pt x="1801" y="5637"/>
                      <a:pt x="1801" y="5623"/>
                    </a:cubicBezTo>
                    <a:cubicBezTo>
                      <a:pt x="1803" y="5590"/>
                      <a:pt x="1805" y="5557"/>
                      <a:pt x="1808" y="5525"/>
                    </a:cubicBezTo>
                    <a:cubicBezTo>
                      <a:pt x="1809" y="5508"/>
                      <a:pt x="1810" y="5492"/>
                      <a:pt x="1811" y="5475"/>
                    </a:cubicBezTo>
                    <a:cubicBezTo>
                      <a:pt x="1815" y="5441"/>
                      <a:pt x="1818" y="5407"/>
                      <a:pt x="1822" y="5372"/>
                    </a:cubicBezTo>
                    <a:cubicBezTo>
                      <a:pt x="1824" y="5358"/>
                      <a:pt x="1825" y="5346"/>
                      <a:pt x="1826" y="5331"/>
                    </a:cubicBezTo>
                    <a:cubicBezTo>
                      <a:pt x="1833" y="5283"/>
                      <a:pt x="1839" y="5235"/>
                      <a:pt x="1847" y="5187"/>
                    </a:cubicBezTo>
                    <a:cubicBezTo>
                      <a:pt x="1848" y="5180"/>
                      <a:pt x="1849" y="5175"/>
                      <a:pt x="1850" y="5168"/>
                    </a:cubicBezTo>
                    <a:cubicBezTo>
                      <a:pt x="1857" y="5126"/>
                      <a:pt x="1865" y="5083"/>
                      <a:pt x="1873" y="5041"/>
                    </a:cubicBezTo>
                    <a:cubicBezTo>
                      <a:pt x="1876" y="5024"/>
                      <a:pt x="1879" y="5007"/>
                      <a:pt x="1883" y="4990"/>
                    </a:cubicBezTo>
                    <a:cubicBezTo>
                      <a:pt x="1890" y="4957"/>
                      <a:pt x="1896" y="4924"/>
                      <a:pt x="1903" y="4892"/>
                    </a:cubicBezTo>
                    <a:cubicBezTo>
                      <a:pt x="1908" y="4873"/>
                      <a:pt x="1912" y="4854"/>
                      <a:pt x="1917" y="4835"/>
                    </a:cubicBezTo>
                    <a:cubicBezTo>
                      <a:pt x="1924" y="4804"/>
                      <a:pt x="1932" y="4772"/>
                      <a:pt x="1941" y="4741"/>
                    </a:cubicBezTo>
                    <a:cubicBezTo>
                      <a:pt x="1944" y="4722"/>
                      <a:pt x="1950" y="4703"/>
                      <a:pt x="1954" y="4684"/>
                    </a:cubicBezTo>
                    <a:cubicBezTo>
                      <a:pt x="1965" y="4650"/>
                      <a:pt x="1974" y="4616"/>
                      <a:pt x="1983" y="4582"/>
                    </a:cubicBezTo>
                    <a:cubicBezTo>
                      <a:pt x="1988" y="4566"/>
                      <a:pt x="1992" y="4551"/>
                      <a:pt x="1997" y="4535"/>
                    </a:cubicBezTo>
                    <a:cubicBezTo>
                      <a:pt x="2012" y="4486"/>
                      <a:pt x="2028" y="4437"/>
                      <a:pt x="2044" y="4387"/>
                    </a:cubicBezTo>
                    <a:lnTo>
                      <a:pt x="2049" y="4376"/>
                    </a:lnTo>
                    <a:cubicBezTo>
                      <a:pt x="2063" y="4331"/>
                      <a:pt x="2079" y="4286"/>
                      <a:pt x="2096" y="4241"/>
                    </a:cubicBezTo>
                    <a:cubicBezTo>
                      <a:pt x="2101" y="4226"/>
                      <a:pt x="2106" y="4211"/>
                      <a:pt x="2112" y="4197"/>
                    </a:cubicBezTo>
                    <a:cubicBezTo>
                      <a:pt x="2126" y="4163"/>
                      <a:pt x="2138" y="4129"/>
                      <a:pt x="2152" y="4093"/>
                    </a:cubicBezTo>
                    <a:cubicBezTo>
                      <a:pt x="2159" y="4078"/>
                      <a:pt x="2165" y="4062"/>
                      <a:pt x="2171" y="4046"/>
                    </a:cubicBezTo>
                    <a:cubicBezTo>
                      <a:pt x="2186" y="4011"/>
                      <a:pt x="2201" y="3975"/>
                      <a:pt x="2216" y="3940"/>
                    </a:cubicBezTo>
                    <a:cubicBezTo>
                      <a:pt x="2221" y="3927"/>
                      <a:pt x="2227" y="3914"/>
                      <a:pt x="2232" y="3902"/>
                    </a:cubicBezTo>
                    <a:cubicBezTo>
                      <a:pt x="2253" y="3854"/>
                      <a:pt x="2274" y="3806"/>
                      <a:pt x="2297" y="3760"/>
                    </a:cubicBezTo>
                    <a:cubicBezTo>
                      <a:pt x="2303" y="3749"/>
                      <a:pt x="2308" y="3737"/>
                      <a:pt x="2313" y="3726"/>
                    </a:cubicBezTo>
                    <a:cubicBezTo>
                      <a:pt x="2331" y="3688"/>
                      <a:pt x="2349" y="3652"/>
                      <a:pt x="2367" y="3615"/>
                    </a:cubicBezTo>
                    <a:cubicBezTo>
                      <a:pt x="2380" y="3590"/>
                      <a:pt x="2394" y="3564"/>
                      <a:pt x="2407" y="3539"/>
                    </a:cubicBezTo>
                    <a:cubicBezTo>
                      <a:pt x="2419" y="3515"/>
                      <a:pt x="2432" y="3490"/>
                      <a:pt x="2444" y="3466"/>
                    </a:cubicBezTo>
                    <a:cubicBezTo>
                      <a:pt x="2481" y="3399"/>
                      <a:pt x="2517" y="3333"/>
                      <a:pt x="2556" y="3269"/>
                    </a:cubicBezTo>
                    <a:cubicBezTo>
                      <a:pt x="2568" y="3247"/>
                      <a:pt x="2582" y="3224"/>
                      <a:pt x="2594" y="3203"/>
                    </a:cubicBezTo>
                    <a:cubicBezTo>
                      <a:pt x="2610" y="3177"/>
                      <a:pt x="2626" y="3150"/>
                      <a:pt x="2643" y="3124"/>
                    </a:cubicBezTo>
                    <a:cubicBezTo>
                      <a:pt x="2658" y="3100"/>
                      <a:pt x="2672" y="3077"/>
                      <a:pt x="2687" y="3053"/>
                    </a:cubicBezTo>
                    <a:cubicBezTo>
                      <a:pt x="2703" y="3027"/>
                      <a:pt x="2720" y="3002"/>
                      <a:pt x="2737" y="2976"/>
                    </a:cubicBezTo>
                    <a:cubicBezTo>
                      <a:pt x="2748" y="2959"/>
                      <a:pt x="2760" y="2943"/>
                      <a:pt x="2771" y="2926"/>
                    </a:cubicBezTo>
                    <a:cubicBezTo>
                      <a:pt x="2818" y="2857"/>
                      <a:pt x="2866" y="2788"/>
                      <a:pt x="2916" y="2720"/>
                    </a:cubicBezTo>
                    <a:lnTo>
                      <a:pt x="2917" y="2719"/>
                    </a:lnTo>
                    <a:cubicBezTo>
                      <a:pt x="2953" y="2670"/>
                      <a:pt x="2988" y="2623"/>
                      <a:pt x="3024" y="2577"/>
                    </a:cubicBezTo>
                    <a:cubicBezTo>
                      <a:pt x="3052" y="2540"/>
                      <a:pt x="3082" y="2505"/>
                      <a:pt x="3110" y="2470"/>
                    </a:cubicBezTo>
                    <a:lnTo>
                      <a:pt x="3127" y="2450"/>
                    </a:lnTo>
                    <a:cubicBezTo>
                      <a:pt x="3160" y="2408"/>
                      <a:pt x="3197" y="2368"/>
                      <a:pt x="3232" y="2327"/>
                    </a:cubicBezTo>
                    <a:cubicBezTo>
                      <a:pt x="3242" y="2316"/>
                      <a:pt x="3252" y="2304"/>
                      <a:pt x="3262" y="2293"/>
                    </a:cubicBezTo>
                    <a:cubicBezTo>
                      <a:pt x="3287" y="2265"/>
                      <a:pt x="3312" y="2238"/>
                      <a:pt x="3338" y="2210"/>
                    </a:cubicBezTo>
                    <a:cubicBezTo>
                      <a:pt x="3353" y="2194"/>
                      <a:pt x="3368" y="2180"/>
                      <a:pt x="3383" y="2164"/>
                    </a:cubicBezTo>
                    <a:cubicBezTo>
                      <a:pt x="3404" y="2141"/>
                      <a:pt x="3427" y="2117"/>
                      <a:pt x="3449" y="2095"/>
                    </a:cubicBezTo>
                    <a:cubicBezTo>
                      <a:pt x="3465" y="2079"/>
                      <a:pt x="3481" y="2063"/>
                      <a:pt x="3497" y="2048"/>
                    </a:cubicBezTo>
                    <a:cubicBezTo>
                      <a:pt x="3519" y="2027"/>
                      <a:pt x="3540" y="2005"/>
                      <a:pt x="3562" y="1985"/>
                    </a:cubicBezTo>
                    <a:cubicBezTo>
                      <a:pt x="3580" y="1968"/>
                      <a:pt x="3597" y="1952"/>
                      <a:pt x="3614" y="1936"/>
                    </a:cubicBezTo>
                    <a:cubicBezTo>
                      <a:pt x="3636" y="1917"/>
                      <a:pt x="3657" y="1896"/>
                      <a:pt x="3680" y="1877"/>
                    </a:cubicBezTo>
                    <a:cubicBezTo>
                      <a:pt x="3697" y="1862"/>
                      <a:pt x="3715" y="1846"/>
                      <a:pt x="3732" y="1831"/>
                    </a:cubicBezTo>
                    <a:cubicBezTo>
                      <a:pt x="3755" y="1812"/>
                      <a:pt x="3776" y="1793"/>
                      <a:pt x="3799" y="1775"/>
                    </a:cubicBezTo>
                    <a:cubicBezTo>
                      <a:pt x="3816" y="1760"/>
                      <a:pt x="3834" y="1746"/>
                      <a:pt x="3851" y="1732"/>
                    </a:cubicBezTo>
                    <a:cubicBezTo>
                      <a:pt x="3875" y="1712"/>
                      <a:pt x="3899" y="1694"/>
                      <a:pt x="3923" y="1676"/>
                    </a:cubicBezTo>
                    <a:cubicBezTo>
                      <a:pt x="3938" y="1664"/>
                      <a:pt x="3954" y="1651"/>
                      <a:pt x="3970" y="1640"/>
                    </a:cubicBezTo>
                    <a:cubicBezTo>
                      <a:pt x="3996" y="1619"/>
                      <a:pt x="4024" y="1601"/>
                      <a:pt x="4050" y="1582"/>
                    </a:cubicBezTo>
                    <a:cubicBezTo>
                      <a:pt x="4063" y="1573"/>
                      <a:pt x="4077" y="1563"/>
                      <a:pt x="4090" y="1554"/>
                    </a:cubicBezTo>
                    <a:cubicBezTo>
                      <a:pt x="4130" y="1526"/>
                      <a:pt x="4170" y="1499"/>
                      <a:pt x="4211" y="1474"/>
                    </a:cubicBezTo>
                    <a:lnTo>
                      <a:pt x="4219" y="1468"/>
                    </a:lnTo>
                    <a:cubicBezTo>
                      <a:pt x="4259" y="1442"/>
                      <a:pt x="4301" y="1417"/>
                      <a:pt x="4343" y="1394"/>
                    </a:cubicBezTo>
                    <a:cubicBezTo>
                      <a:pt x="4381" y="1372"/>
                      <a:pt x="4417" y="1352"/>
                      <a:pt x="4455" y="1332"/>
                    </a:cubicBezTo>
                    <a:lnTo>
                      <a:pt x="4498" y="1311"/>
                    </a:lnTo>
                    <a:cubicBezTo>
                      <a:pt x="4525" y="1296"/>
                      <a:pt x="4553" y="1282"/>
                      <a:pt x="4580" y="1270"/>
                    </a:cubicBezTo>
                    <a:cubicBezTo>
                      <a:pt x="4593" y="1263"/>
                      <a:pt x="4605" y="1257"/>
                      <a:pt x="4618" y="1252"/>
                    </a:cubicBezTo>
                    <a:cubicBezTo>
                      <a:pt x="4656" y="1235"/>
                      <a:pt x="4695" y="1218"/>
                      <a:pt x="4734" y="1202"/>
                    </a:cubicBezTo>
                    <a:lnTo>
                      <a:pt x="4736" y="1202"/>
                    </a:lnTo>
                    <a:cubicBezTo>
                      <a:pt x="4774" y="1187"/>
                      <a:pt x="4813" y="1172"/>
                      <a:pt x="4850" y="1160"/>
                    </a:cubicBezTo>
                    <a:cubicBezTo>
                      <a:pt x="4863" y="1155"/>
                      <a:pt x="4875" y="1151"/>
                      <a:pt x="4889" y="1147"/>
                    </a:cubicBezTo>
                    <a:cubicBezTo>
                      <a:pt x="4914" y="1138"/>
                      <a:pt x="4940" y="1130"/>
                      <a:pt x="4966" y="1124"/>
                    </a:cubicBezTo>
                    <a:cubicBezTo>
                      <a:pt x="4981" y="1119"/>
                      <a:pt x="4996" y="1114"/>
                      <a:pt x="5010" y="1111"/>
                    </a:cubicBezTo>
                    <a:cubicBezTo>
                      <a:pt x="5034" y="1104"/>
                      <a:pt x="5058" y="1099"/>
                      <a:pt x="5081" y="1093"/>
                    </a:cubicBezTo>
                    <a:cubicBezTo>
                      <a:pt x="5097" y="1090"/>
                      <a:pt x="5113" y="1086"/>
                      <a:pt x="5127" y="1083"/>
                    </a:cubicBezTo>
                    <a:cubicBezTo>
                      <a:pt x="5150" y="1078"/>
                      <a:pt x="5173" y="1075"/>
                      <a:pt x="5194" y="1070"/>
                    </a:cubicBezTo>
                    <a:cubicBezTo>
                      <a:pt x="5210" y="1068"/>
                      <a:pt x="5227" y="1065"/>
                      <a:pt x="5243" y="1062"/>
                    </a:cubicBezTo>
                    <a:cubicBezTo>
                      <a:pt x="5263" y="1060"/>
                      <a:pt x="5284" y="1058"/>
                      <a:pt x="5303" y="1056"/>
                    </a:cubicBezTo>
                    <a:cubicBezTo>
                      <a:pt x="5322" y="1053"/>
                      <a:pt x="5342" y="1051"/>
                      <a:pt x="5360" y="1050"/>
                    </a:cubicBezTo>
                    <a:cubicBezTo>
                      <a:pt x="5377" y="1049"/>
                      <a:pt x="5394" y="1046"/>
                      <a:pt x="5412" y="1046"/>
                    </a:cubicBezTo>
                    <a:cubicBezTo>
                      <a:pt x="5434" y="1045"/>
                      <a:pt x="5456" y="1044"/>
                      <a:pt x="5478" y="1044"/>
                    </a:cubicBezTo>
                    <a:cubicBezTo>
                      <a:pt x="5494" y="1044"/>
                      <a:pt x="5510" y="1045"/>
                      <a:pt x="5524" y="1045"/>
                    </a:cubicBezTo>
                    <a:cubicBezTo>
                      <a:pt x="5550" y="1046"/>
                      <a:pt x="5577" y="1048"/>
                      <a:pt x="5603" y="1049"/>
                    </a:cubicBezTo>
                    <a:cubicBezTo>
                      <a:pt x="5617" y="1050"/>
                      <a:pt x="5631" y="1051"/>
                      <a:pt x="5646" y="1053"/>
                    </a:cubicBezTo>
                    <a:cubicBezTo>
                      <a:pt x="5684" y="1057"/>
                      <a:pt x="5722" y="1062"/>
                      <a:pt x="5759" y="1069"/>
                    </a:cubicBezTo>
                    <a:cubicBezTo>
                      <a:pt x="5765" y="1070"/>
                      <a:pt x="5772" y="1071"/>
                      <a:pt x="5777" y="1073"/>
                    </a:cubicBezTo>
                    <a:cubicBezTo>
                      <a:pt x="5787" y="1074"/>
                      <a:pt x="5798" y="1077"/>
                      <a:pt x="5807" y="1079"/>
                    </a:cubicBezTo>
                    <a:cubicBezTo>
                      <a:pt x="5829" y="1084"/>
                      <a:pt x="5852" y="1090"/>
                      <a:pt x="5874" y="1095"/>
                    </a:cubicBezTo>
                    <a:cubicBezTo>
                      <a:pt x="5886" y="1099"/>
                      <a:pt x="5898" y="1103"/>
                      <a:pt x="5910" y="1107"/>
                    </a:cubicBezTo>
                    <a:cubicBezTo>
                      <a:pt x="5928" y="1112"/>
                      <a:pt x="5946" y="1118"/>
                      <a:pt x="5964" y="1125"/>
                    </a:cubicBezTo>
                    <a:cubicBezTo>
                      <a:pt x="5987" y="1134"/>
                      <a:pt x="6010" y="1143"/>
                      <a:pt x="6033" y="1153"/>
                    </a:cubicBezTo>
                    <a:cubicBezTo>
                      <a:pt x="6044" y="1158"/>
                      <a:pt x="6055" y="1162"/>
                      <a:pt x="6065" y="1168"/>
                    </a:cubicBezTo>
                    <a:cubicBezTo>
                      <a:pt x="6098" y="1183"/>
                      <a:pt x="6130" y="1200"/>
                      <a:pt x="6162" y="1218"/>
                    </a:cubicBezTo>
                    <a:lnTo>
                      <a:pt x="4366" y="174"/>
                    </a:lnTo>
                    <a:cubicBezTo>
                      <a:pt x="4335" y="156"/>
                      <a:pt x="4303" y="139"/>
                      <a:pt x="4270" y="124"/>
                    </a:cubicBezTo>
                    <a:cubicBezTo>
                      <a:pt x="4259" y="118"/>
                      <a:pt x="4248" y="114"/>
                      <a:pt x="4237" y="109"/>
                    </a:cubicBezTo>
                    <a:cubicBezTo>
                      <a:pt x="4215" y="99"/>
                      <a:pt x="4193" y="90"/>
                      <a:pt x="4169" y="81"/>
                    </a:cubicBezTo>
                    <a:cubicBezTo>
                      <a:pt x="4164" y="80"/>
                      <a:pt x="4161" y="78"/>
                      <a:pt x="4156" y="77"/>
                    </a:cubicBezTo>
                    <a:cubicBezTo>
                      <a:pt x="4143" y="72"/>
                      <a:pt x="4128" y="67"/>
                      <a:pt x="4114" y="63"/>
                    </a:cubicBezTo>
                    <a:cubicBezTo>
                      <a:pt x="4102" y="59"/>
                      <a:pt x="4090" y="55"/>
                      <a:pt x="4078" y="52"/>
                    </a:cubicBezTo>
                    <a:cubicBezTo>
                      <a:pt x="4056" y="46"/>
                      <a:pt x="4034" y="40"/>
                      <a:pt x="4012" y="36"/>
                    </a:cubicBezTo>
                    <a:cubicBezTo>
                      <a:pt x="4002" y="33"/>
                      <a:pt x="3992" y="31"/>
                      <a:pt x="3983" y="29"/>
                    </a:cubicBezTo>
                    <a:lnTo>
                      <a:pt x="3978" y="28"/>
                    </a:lnTo>
                    <a:cubicBezTo>
                      <a:pt x="3974" y="27"/>
                      <a:pt x="3968" y="27"/>
                      <a:pt x="3963" y="25"/>
                    </a:cubicBezTo>
                    <a:cubicBezTo>
                      <a:pt x="3927" y="19"/>
                      <a:pt x="3889" y="13"/>
                      <a:pt x="3851" y="10"/>
                    </a:cubicBezTo>
                    <a:cubicBezTo>
                      <a:pt x="3844" y="8"/>
                      <a:pt x="3841" y="7"/>
                      <a:pt x="3833" y="6"/>
                    </a:cubicBezTo>
                    <a:cubicBezTo>
                      <a:pt x="3829" y="6"/>
                      <a:pt x="3825" y="6"/>
                      <a:pt x="3821" y="6"/>
                    </a:cubicBezTo>
                    <a:cubicBezTo>
                      <a:pt x="3816" y="6"/>
                      <a:pt x="3813" y="6"/>
                      <a:pt x="3809" y="5"/>
                    </a:cubicBezTo>
                    <a:cubicBezTo>
                      <a:pt x="3783" y="4"/>
                      <a:pt x="3757" y="2"/>
                      <a:pt x="3731" y="2"/>
                    </a:cubicBezTo>
                    <a:cubicBezTo>
                      <a:pt x="3721" y="2"/>
                      <a:pt x="3712" y="1"/>
                      <a:pt x="37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8" name="Google Shape;788;p15"/>
              <p:cNvSpPr/>
              <p:nvPr/>
            </p:nvSpPr>
            <p:spPr>
              <a:xfrm>
                <a:off x="1024670" y="-582315"/>
                <a:ext cx="388343" cy="330530"/>
              </a:xfrm>
              <a:custGeom>
                <a:rect b="b" l="l" r="r" t="t"/>
                <a:pathLst>
                  <a:path extrusionOk="0" h="8593" w="10096">
                    <a:moveTo>
                      <a:pt x="9076" y="0"/>
                    </a:moveTo>
                    <a:cubicBezTo>
                      <a:pt x="8828" y="0"/>
                      <a:pt x="8548" y="81"/>
                      <a:pt x="8252" y="252"/>
                    </a:cubicBezTo>
                    <a:cubicBezTo>
                      <a:pt x="7977" y="411"/>
                      <a:pt x="7714" y="632"/>
                      <a:pt x="7481" y="893"/>
                    </a:cubicBezTo>
                    <a:cubicBezTo>
                      <a:pt x="7247" y="357"/>
                      <a:pt x="6804" y="62"/>
                      <a:pt x="6247" y="62"/>
                    </a:cubicBezTo>
                    <a:cubicBezTo>
                      <a:pt x="5902" y="62"/>
                      <a:pt x="5512" y="175"/>
                      <a:pt x="5101" y="413"/>
                    </a:cubicBezTo>
                    <a:cubicBezTo>
                      <a:pt x="3690" y="1227"/>
                      <a:pt x="2550" y="3202"/>
                      <a:pt x="2554" y="4824"/>
                    </a:cubicBezTo>
                    <a:cubicBezTo>
                      <a:pt x="2554" y="4878"/>
                      <a:pt x="2555" y="4930"/>
                      <a:pt x="2557" y="4982"/>
                    </a:cubicBezTo>
                    <a:cubicBezTo>
                      <a:pt x="2433" y="4890"/>
                      <a:pt x="2281" y="4841"/>
                      <a:pt x="2110" y="4841"/>
                    </a:cubicBezTo>
                    <a:cubicBezTo>
                      <a:pt x="1914" y="4841"/>
                      <a:pt x="1692" y="4906"/>
                      <a:pt x="1457" y="5041"/>
                    </a:cubicBezTo>
                    <a:cubicBezTo>
                      <a:pt x="652" y="5505"/>
                      <a:pt x="1" y="6633"/>
                      <a:pt x="3" y="7559"/>
                    </a:cubicBezTo>
                    <a:cubicBezTo>
                      <a:pt x="5" y="8214"/>
                      <a:pt x="334" y="8593"/>
                      <a:pt x="812" y="8593"/>
                    </a:cubicBezTo>
                    <a:cubicBezTo>
                      <a:pt x="1009" y="8593"/>
                      <a:pt x="1231" y="8528"/>
                      <a:pt x="1466" y="8392"/>
                    </a:cubicBezTo>
                    <a:lnTo>
                      <a:pt x="8264" y="4467"/>
                    </a:lnTo>
                    <a:cubicBezTo>
                      <a:pt x="9277" y="3883"/>
                      <a:pt x="10096" y="2465"/>
                      <a:pt x="10093" y="1301"/>
                    </a:cubicBezTo>
                    <a:cubicBezTo>
                      <a:pt x="10091" y="476"/>
                      <a:pt x="9677" y="0"/>
                      <a:pt x="907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9" name="Google Shape;789;p15"/>
              <p:cNvSpPr/>
              <p:nvPr/>
            </p:nvSpPr>
            <p:spPr>
              <a:xfrm>
                <a:off x="955700" y="-436298"/>
                <a:ext cx="164861" cy="180709"/>
              </a:xfrm>
              <a:custGeom>
                <a:rect b="b" l="l" r="r" t="t"/>
                <a:pathLst>
                  <a:path extrusionOk="0" h="4698" w="4286">
                    <a:moveTo>
                      <a:pt x="2099" y="1"/>
                    </a:moveTo>
                    <a:cubicBezTo>
                      <a:pt x="2087" y="1"/>
                      <a:pt x="2075" y="2"/>
                      <a:pt x="2062" y="2"/>
                    </a:cubicBezTo>
                    <a:lnTo>
                      <a:pt x="2041" y="2"/>
                    </a:lnTo>
                    <a:lnTo>
                      <a:pt x="2032" y="3"/>
                    </a:lnTo>
                    <a:cubicBezTo>
                      <a:pt x="2022" y="4"/>
                      <a:pt x="2009" y="5"/>
                      <a:pt x="2000" y="7"/>
                    </a:cubicBezTo>
                    <a:cubicBezTo>
                      <a:pt x="1992" y="8"/>
                      <a:pt x="1984" y="8"/>
                      <a:pt x="1975" y="9"/>
                    </a:cubicBezTo>
                    <a:lnTo>
                      <a:pt x="1966" y="11"/>
                    </a:lnTo>
                    <a:lnTo>
                      <a:pt x="1938" y="16"/>
                    </a:lnTo>
                    <a:cubicBezTo>
                      <a:pt x="1930" y="17"/>
                      <a:pt x="1921" y="18"/>
                      <a:pt x="1913" y="19"/>
                    </a:cubicBezTo>
                    <a:cubicBezTo>
                      <a:pt x="1908" y="20"/>
                      <a:pt x="1904" y="21"/>
                      <a:pt x="1899" y="22"/>
                    </a:cubicBezTo>
                    <a:cubicBezTo>
                      <a:pt x="1890" y="24"/>
                      <a:pt x="1880" y="27"/>
                      <a:pt x="1873" y="28"/>
                    </a:cubicBezTo>
                    <a:cubicBezTo>
                      <a:pt x="1866" y="29"/>
                      <a:pt x="1858" y="32"/>
                      <a:pt x="1851" y="33"/>
                    </a:cubicBezTo>
                    <a:lnTo>
                      <a:pt x="1832" y="38"/>
                    </a:lnTo>
                    <a:cubicBezTo>
                      <a:pt x="1824" y="41"/>
                      <a:pt x="1815" y="43"/>
                      <a:pt x="1807" y="45"/>
                    </a:cubicBezTo>
                    <a:lnTo>
                      <a:pt x="1792" y="50"/>
                    </a:lnTo>
                    <a:cubicBezTo>
                      <a:pt x="1782" y="52"/>
                      <a:pt x="1772" y="55"/>
                      <a:pt x="1763" y="59"/>
                    </a:cubicBezTo>
                    <a:cubicBezTo>
                      <a:pt x="1755" y="61"/>
                      <a:pt x="1748" y="63"/>
                      <a:pt x="1741" y="66"/>
                    </a:cubicBezTo>
                    <a:lnTo>
                      <a:pt x="1733" y="69"/>
                    </a:lnTo>
                    <a:cubicBezTo>
                      <a:pt x="1714" y="75"/>
                      <a:pt x="1695" y="83"/>
                      <a:pt x="1676" y="91"/>
                    </a:cubicBezTo>
                    <a:cubicBezTo>
                      <a:pt x="1656" y="98"/>
                      <a:pt x="1636" y="106"/>
                      <a:pt x="1617" y="115"/>
                    </a:cubicBezTo>
                    <a:lnTo>
                      <a:pt x="1609" y="119"/>
                    </a:lnTo>
                    <a:lnTo>
                      <a:pt x="1587" y="129"/>
                    </a:lnTo>
                    <a:cubicBezTo>
                      <a:pt x="1578" y="134"/>
                      <a:pt x="1568" y="138"/>
                      <a:pt x="1558" y="143"/>
                    </a:cubicBezTo>
                    <a:cubicBezTo>
                      <a:pt x="1552" y="146"/>
                      <a:pt x="1545" y="150"/>
                      <a:pt x="1539" y="153"/>
                    </a:cubicBezTo>
                    <a:lnTo>
                      <a:pt x="1516" y="164"/>
                    </a:lnTo>
                    <a:lnTo>
                      <a:pt x="1499" y="173"/>
                    </a:lnTo>
                    <a:cubicBezTo>
                      <a:pt x="1483" y="182"/>
                      <a:pt x="1468" y="190"/>
                      <a:pt x="1452" y="199"/>
                    </a:cubicBezTo>
                    <a:lnTo>
                      <a:pt x="1437" y="208"/>
                    </a:lnTo>
                    <a:cubicBezTo>
                      <a:pt x="1417" y="220"/>
                      <a:pt x="1396" y="232"/>
                      <a:pt x="1376" y="246"/>
                    </a:cubicBezTo>
                    <a:cubicBezTo>
                      <a:pt x="1356" y="260"/>
                      <a:pt x="1334" y="273"/>
                      <a:pt x="1314" y="287"/>
                    </a:cubicBezTo>
                    <a:lnTo>
                      <a:pt x="1306" y="292"/>
                    </a:lnTo>
                    <a:lnTo>
                      <a:pt x="1298" y="299"/>
                    </a:lnTo>
                    <a:cubicBezTo>
                      <a:pt x="1282" y="309"/>
                      <a:pt x="1266" y="321"/>
                      <a:pt x="1250" y="332"/>
                    </a:cubicBezTo>
                    <a:cubicBezTo>
                      <a:pt x="1230" y="348"/>
                      <a:pt x="1208" y="364"/>
                      <a:pt x="1187" y="381"/>
                    </a:cubicBezTo>
                    <a:cubicBezTo>
                      <a:pt x="1180" y="387"/>
                      <a:pt x="1172" y="392"/>
                      <a:pt x="1165" y="398"/>
                    </a:cubicBezTo>
                    <a:lnTo>
                      <a:pt x="1151" y="410"/>
                    </a:lnTo>
                    <a:cubicBezTo>
                      <a:pt x="1141" y="418"/>
                      <a:pt x="1132" y="426"/>
                      <a:pt x="1123" y="434"/>
                    </a:cubicBezTo>
                    <a:cubicBezTo>
                      <a:pt x="1100" y="452"/>
                      <a:pt x="1079" y="472"/>
                      <a:pt x="1057" y="491"/>
                    </a:cubicBezTo>
                    <a:cubicBezTo>
                      <a:pt x="1047" y="500"/>
                      <a:pt x="1038" y="509"/>
                      <a:pt x="1028" y="519"/>
                    </a:cubicBezTo>
                    <a:lnTo>
                      <a:pt x="1013" y="532"/>
                    </a:lnTo>
                    <a:lnTo>
                      <a:pt x="994" y="550"/>
                    </a:lnTo>
                    <a:cubicBezTo>
                      <a:pt x="973" y="570"/>
                      <a:pt x="953" y="591"/>
                      <a:pt x="933" y="611"/>
                    </a:cubicBezTo>
                    <a:cubicBezTo>
                      <a:pt x="919" y="625"/>
                      <a:pt x="905" y="640"/>
                      <a:pt x="892" y="653"/>
                    </a:cubicBezTo>
                    <a:cubicBezTo>
                      <a:pt x="888" y="657"/>
                      <a:pt x="885" y="661"/>
                      <a:pt x="883" y="665"/>
                    </a:cubicBezTo>
                    <a:cubicBezTo>
                      <a:pt x="879" y="667"/>
                      <a:pt x="876" y="670"/>
                      <a:pt x="872" y="674"/>
                    </a:cubicBezTo>
                    <a:cubicBezTo>
                      <a:pt x="854" y="694"/>
                      <a:pt x="835" y="716"/>
                      <a:pt x="816" y="737"/>
                    </a:cubicBezTo>
                    <a:cubicBezTo>
                      <a:pt x="796" y="759"/>
                      <a:pt x="778" y="780"/>
                      <a:pt x="759" y="803"/>
                    </a:cubicBezTo>
                    <a:lnTo>
                      <a:pt x="759" y="804"/>
                    </a:lnTo>
                    <a:lnTo>
                      <a:pt x="757" y="805"/>
                    </a:lnTo>
                    <a:cubicBezTo>
                      <a:pt x="740" y="827"/>
                      <a:pt x="720" y="849"/>
                      <a:pt x="703" y="872"/>
                    </a:cubicBezTo>
                    <a:cubicBezTo>
                      <a:pt x="681" y="900"/>
                      <a:pt x="659" y="929"/>
                      <a:pt x="639" y="957"/>
                    </a:cubicBezTo>
                    <a:cubicBezTo>
                      <a:pt x="607" y="1000"/>
                      <a:pt x="576" y="1043"/>
                      <a:pt x="547" y="1089"/>
                    </a:cubicBezTo>
                    <a:cubicBezTo>
                      <a:pt x="543" y="1093"/>
                      <a:pt x="540" y="1098"/>
                      <a:pt x="537" y="1104"/>
                    </a:cubicBezTo>
                    <a:cubicBezTo>
                      <a:pt x="516" y="1134"/>
                      <a:pt x="498" y="1166"/>
                      <a:pt x="479" y="1197"/>
                    </a:cubicBezTo>
                    <a:cubicBezTo>
                      <a:pt x="465" y="1218"/>
                      <a:pt x="450" y="1239"/>
                      <a:pt x="438" y="1261"/>
                    </a:cubicBezTo>
                    <a:cubicBezTo>
                      <a:pt x="436" y="1266"/>
                      <a:pt x="432" y="1270"/>
                      <a:pt x="430" y="1276"/>
                    </a:cubicBezTo>
                    <a:cubicBezTo>
                      <a:pt x="422" y="1288"/>
                      <a:pt x="415" y="1301"/>
                      <a:pt x="408" y="1315"/>
                    </a:cubicBezTo>
                    <a:cubicBezTo>
                      <a:pt x="395" y="1340"/>
                      <a:pt x="380" y="1363"/>
                      <a:pt x="366" y="1389"/>
                    </a:cubicBezTo>
                    <a:cubicBezTo>
                      <a:pt x="355" y="1409"/>
                      <a:pt x="345" y="1429"/>
                      <a:pt x="335" y="1450"/>
                    </a:cubicBezTo>
                    <a:lnTo>
                      <a:pt x="327" y="1464"/>
                    </a:lnTo>
                    <a:cubicBezTo>
                      <a:pt x="326" y="1469"/>
                      <a:pt x="323" y="1472"/>
                      <a:pt x="321" y="1477"/>
                    </a:cubicBezTo>
                    <a:cubicBezTo>
                      <a:pt x="309" y="1502"/>
                      <a:pt x="296" y="1528"/>
                      <a:pt x="284" y="1554"/>
                    </a:cubicBezTo>
                    <a:cubicBezTo>
                      <a:pt x="272" y="1578"/>
                      <a:pt x="262" y="1600"/>
                      <a:pt x="252" y="1624"/>
                    </a:cubicBezTo>
                    <a:lnTo>
                      <a:pt x="247" y="1634"/>
                    </a:lnTo>
                    <a:lnTo>
                      <a:pt x="244" y="1644"/>
                    </a:lnTo>
                    <a:cubicBezTo>
                      <a:pt x="236" y="1659"/>
                      <a:pt x="229" y="1676"/>
                      <a:pt x="222" y="1693"/>
                    </a:cubicBezTo>
                    <a:cubicBezTo>
                      <a:pt x="212" y="1717"/>
                      <a:pt x="203" y="1741"/>
                      <a:pt x="194" y="1765"/>
                    </a:cubicBezTo>
                    <a:cubicBezTo>
                      <a:pt x="187" y="1781"/>
                      <a:pt x="182" y="1796"/>
                      <a:pt x="176" y="1811"/>
                    </a:cubicBezTo>
                    <a:lnTo>
                      <a:pt x="171" y="1823"/>
                    </a:lnTo>
                    <a:lnTo>
                      <a:pt x="167" y="1836"/>
                    </a:lnTo>
                    <a:cubicBezTo>
                      <a:pt x="158" y="1861"/>
                      <a:pt x="150" y="1886"/>
                      <a:pt x="141" y="1911"/>
                    </a:cubicBezTo>
                    <a:cubicBezTo>
                      <a:pt x="133" y="1936"/>
                      <a:pt x="125" y="1961"/>
                      <a:pt x="117" y="1986"/>
                    </a:cubicBezTo>
                    <a:cubicBezTo>
                      <a:pt x="116" y="1990"/>
                      <a:pt x="115" y="1993"/>
                      <a:pt x="113" y="1996"/>
                    </a:cubicBezTo>
                    <a:cubicBezTo>
                      <a:pt x="112" y="2000"/>
                      <a:pt x="111" y="2003"/>
                      <a:pt x="110" y="2008"/>
                    </a:cubicBezTo>
                    <a:cubicBezTo>
                      <a:pt x="106" y="2026"/>
                      <a:pt x="100" y="2045"/>
                      <a:pt x="94" y="2064"/>
                    </a:cubicBezTo>
                    <a:cubicBezTo>
                      <a:pt x="87" y="2089"/>
                      <a:pt x="81" y="2115"/>
                      <a:pt x="74" y="2142"/>
                    </a:cubicBezTo>
                    <a:cubicBezTo>
                      <a:pt x="72" y="2153"/>
                      <a:pt x="68" y="2163"/>
                      <a:pt x="66" y="2174"/>
                    </a:cubicBezTo>
                    <a:lnTo>
                      <a:pt x="62" y="2190"/>
                    </a:lnTo>
                    <a:cubicBezTo>
                      <a:pt x="60" y="2199"/>
                      <a:pt x="58" y="2208"/>
                      <a:pt x="56" y="2218"/>
                    </a:cubicBezTo>
                    <a:cubicBezTo>
                      <a:pt x="51" y="2242"/>
                      <a:pt x="45" y="2269"/>
                      <a:pt x="41" y="2294"/>
                    </a:cubicBezTo>
                    <a:cubicBezTo>
                      <a:pt x="36" y="2316"/>
                      <a:pt x="32" y="2340"/>
                      <a:pt x="28" y="2363"/>
                    </a:cubicBezTo>
                    <a:lnTo>
                      <a:pt x="28" y="2365"/>
                    </a:lnTo>
                    <a:lnTo>
                      <a:pt x="28" y="2367"/>
                    </a:lnTo>
                    <a:cubicBezTo>
                      <a:pt x="25" y="2392"/>
                      <a:pt x="22" y="2417"/>
                      <a:pt x="18" y="2441"/>
                    </a:cubicBezTo>
                    <a:cubicBezTo>
                      <a:pt x="15" y="2464"/>
                      <a:pt x="13" y="2488"/>
                      <a:pt x="10" y="2511"/>
                    </a:cubicBezTo>
                    <a:cubicBezTo>
                      <a:pt x="9" y="2519"/>
                      <a:pt x="9" y="2528"/>
                      <a:pt x="8" y="2536"/>
                    </a:cubicBezTo>
                    <a:cubicBezTo>
                      <a:pt x="7" y="2541"/>
                      <a:pt x="7" y="2545"/>
                      <a:pt x="7" y="2550"/>
                    </a:cubicBezTo>
                    <a:cubicBezTo>
                      <a:pt x="7" y="2561"/>
                      <a:pt x="6" y="2571"/>
                      <a:pt x="5" y="2583"/>
                    </a:cubicBezTo>
                    <a:cubicBezTo>
                      <a:pt x="3" y="2607"/>
                      <a:pt x="2" y="2630"/>
                      <a:pt x="1" y="2653"/>
                    </a:cubicBezTo>
                    <a:cubicBezTo>
                      <a:pt x="1" y="2675"/>
                      <a:pt x="0" y="2697"/>
                      <a:pt x="3" y="2719"/>
                    </a:cubicBezTo>
                    <a:lnTo>
                      <a:pt x="3" y="2722"/>
                    </a:lnTo>
                    <a:cubicBezTo>
                      <a:pt x="3" y="2747"/>
                      <a:pt x="3" y="2770"/>
                      <a:pt x="5" y="2794"/>
                    </a:cubicBezTo>
                    <a:cubicBezTo>
                      <a:pt x="6" y="2817"/>
                      <a:pt x="7" y="2840"/>
                      <a:pt x="9" y="2862"/>
                    </a:cubicBezTo>
                    <a:cubicBezTo>
                      <a:pt x="9" y="2868"/>
                      <a:pt x="10" y="2873"/>
                      <a:pt x="11" y="2879"/>
                    </a:cubicBezTo>
                    <a:cubicBezTo>
                      <a:pt x="11" y="2883"/>
                      <a:pt x="13" y="2888"/>
                      <a:pt x="13" y="2893"/>
                    </a:cubicBezTo>
                    <a:cubicBezTo>
                      <a:pt x="14" y="2906"/>
                      <a:pt x="15" y="2920"/>
                      <a:pt x="16" y="2933"/>
                    </a:cubicBezTo>
                    <a:cubicBezTo>
                      <a:pt x="19" y="2957"/>
                      <a:pt x="23" y="2980"/>
                      <a:pt x="27" y="3003"/>
                    </a:cubicBezTo>
                    <a:cubicBezTo>
                      <a:pt x="28" y="3012"/>
                      <a:pt x="31" y="3021"/>
                      <a:pt x="32" y="3029"/>
                    </a:cubicBezTo>
                    <a:cubicBezTo>
                      <a:pt x="33" y="3035"/>
                      <a:pt x="34" y="3041"/>
                      <a:pt x="35" y="3047"/>
                    </a:cubicBezTo>
                    <a:cubicBezTo>
                      <a:pt x="37" y="3056"/>
                      <a:pt x="39" y="3065"/>
                      <a:pt x="41" y="3074"/>
                    </a:cubicBezTo>
                    <a:cubicBezTo>
                      <a:pt x="48" y="3099"/>
                      <a:pt x="53" y="3124"/>
                      <a:pt x="60" y="3149"/>
                    </a:cubicBezTo>
                    <a:cubicBezTo>
                      <a:pt x="62" y="3155"/>
                      <a:pt x="65" y="3160"/>
                      <a:pt x="67" y="3168"/>
                    </a:cubicBezTo>
                    <a:cubicBezTo>
                      <a:pt x="69" y="3175"/>
                      <a:pt x="72" y="3182"/>
                      <a:pt x="74" y="3189"/>
                    </a:cubicBezTo>
                    <a:cubicBezTo>
                      <a:pt x="78" y="3201"/>
                      <a:pt x="82" y="3214"/>
                      <a:pt x="86" y="3225"/>
                    </a:cubicBezTo>
                    <a:cubicBezTo>
                      <a:pt x="94" y="3249"/>
                      <a:pt x="104" y="3271"/>
                      <a:pt x="115" y="3293"/>
                    </a:cubicBezTo>
                    <a:cubicBezTo>
                      <a:pt x="116" y="3296"/>
                      <a:pt x="118" y="3301"/>
                      <a:pt x="119" y="3304"/>
                    </a:cubicBezTo>
                    <a:cubicBezTo>
                      <a:pt x="120" y="3305"/>
                      <a:pt x="120" y="3307"/>
                      <a:pt x="120" y="3308"/>
                    </a:cubicBezTo>
                    <a:cubicBezTo>
                      <a:pt x="137" y="3343"/>
                      <a:pt x="155" y="3376"/>
                      <a:pt x="176" y="3408"/>
                    </a:cubicBezTo>
                    <a:cubicBezTo>
                      <a:pt x="176" y="3409"/>
                      <a:pt x="178" y="3410"/>
                      <a:pt x="178" y="3410"/>
                    </a:cubicBezTo>
                    <a:cubicBezTo>
                      <a:pt x="180" y="3414"/>
                      <a:pt x="184" y="3419"/>
                      <a:pt x="187" y="3422"/>
                    </a:cubicBezTo>
                    <a:cubicBezTo>
                      <a:pt x="204" y="3448"/>
                      <a:pt x="224" y="3473"/>
                      <a:pt x="244" y="3497"/>
                    </a:cubicBezTo>
                    <a:cubicBezTo>
                      <a:pt x="251" y="3506"/>
                      <a:pt x="259" y="3514"/>
                      <a:pt x="265" y="3522"/>
                    </a:cubicBezTo>
                    <a:cubicBezTo>
                      <a:pt x="284" y="3541"/>
                      <a:pt x="302" y="3558"/>
                      <a:pt x="320" y="3575"/>
                    </a:cubicBezTo>
                    <a:cubicBezTo>
                      <a:pt x="328" y="3582"/>
                      <a:pt x="336" y="3589"/>
                      <a:pt x="344" y="3596"/>
                    </a:cubicBezTo>
                    <a:cubicBezTo>
                      <a:pt x="371" y="3617"/>
                      <a:pt x="399" y="3637"/>
                      <a:pt x="429" y="3654"/>
                    </a:cubicBezTo>
                    <a:lnTo>
                      <a:pt x="2219" y="4695"/>
                    </a:lnTo>
                    <a:lnTo>
                      <a:pt x="2219" y="4695"/>
                    </a:lnTo>
                    <a:cubicBezTo>
                      <a:pt x="2191" y="4679"/>
                      <a:pt x="2164" y="4660"/>
                      <a:pt x="2138" y="4639"/>
                    </a:cubicBezTo>
                    <a:cubicBezTo>
                      <a:pt x="2130" y="4633"/>
                      <a:pt x="2124" y="4626"/>
                      <a:pt x="2116" y="4619"/>
                    </a:cubicBezTo>
                    <a:cubicBezTo>
                      <a:pt x="2096" y="4602"/>
                      <a:pt x="2078" y="4584"/>
                      <a:pt x="2060" y="4566"/>
                    </a:cubicBezTo>
                    <a:cubicBezTo>
                      <a:pt x="2053" y="4558"/>
                      <a:pt x="2045" y="4550"/>
                      <a:pt x="2039" y="4541"/>
                    </a:cubicBezTo>
                    <a:cubicBezTo>
                      <a:pt x="2018" y="4517"/>
                      <a:pt x="1999" y="4492"/>
                      <a:pt x="1982" y="4466"/>
                    </a:cubicBezTo>
                    <a:cubicBezTo>
                      <a:pt x="1978" y="4461"/>
                      <a:pt x="1975" y="4458"/>
                      <a:pt x="1973" y="4453"/>
                    </a:cubicBezTo>
                    <a:cubicBezTo>
                      <a:pt x="1951" y="4419"/>
                      <a:pt x="1931" y="4384"/>
                      <a:pt x="1914" y="4348"/>
                    </a:cubicBezTo>
                    <a:cubicBezTo>
                      <a:pt x="1913" y="4343"/>
                      <a:pt x="1910" y="4340"/>
                      <a:pt x="1909" y="4337"/>
                    </a:cubicBezTo>
                    <a:cubicBezTo>
                      <a:pt x="1893" y="4303"/>
                      <a:pt x="1880" y="4267"/>
                      <a:pt x="1868" y="4232"/>
                    </a:cubicBezTo>
                    <a:cubicBezTo>
                      <a:pt x="1866" y="4225"/>
                      <a:pt x="1864" y="4217"/>
                      <a:pt x="1862" y="4211"/>
                    </a:cubicBezTo>
                    <a:cubicBezTo>
                      <a:pt x="1849" y="4172"/>
                      <a:pt x="1839" y="4132"/>
                      <a:pt x="1830" y="4089"/>
                    </a:cubicBezTo>
                    <a:lnTo>
                      <a:pt x="1826" y="4072"/>
                    </a:lnTo>
                    <a:cubicBezTo>
                      <a:pt x="1818" y="4029"/>
                      <a:pt x="1812" y="3984"/>
                      <a:pt x="1807" y="3936"/>
                    </a:cubicBezTo>
                    <a:cubicBezTo>
                      <a:pt x="1806" y="3932"/>
                      <a:pt x="1805" y="3927"/>
                      <a:pt x="1805" y="3921"/>
                    </a:cubicBezTo>
                    <a:cubicBezTo>
                      <a:pt x="1800" y="3870"/>
                      <a:pt x="1798" y="3817"/>
                      <a:pt x="1798" y="3761"/>
                    </a:cubicBezTo>
                    <a:cubicBezTo>
                      <a:pt x="1798" y="3707"/>
                      <a:pt x="1800" y="3650"/>
                      <a:pt x="1805" y="3594"/>
                    </a:cubicBezTo>
                    <a:lnTo>
                      <a:pt x="1806" y="3579"/>
                    </a:lnTo>
                    <a:cubicBezTo>
                      <a:pt x="1811" y="3522"/>
                      <a:pt x="1817" y="3465"/>
                      <a:pt x="1826" y="3408"/>
                    </a:cubicBezTo>
                    <a:lnTo>
                      <a:pt x="1826" y="3405"/>
                    </a:lnTo>
                    <a:cubicBezTo>
                      <a:pt x="1836" y="3349"/>
                      <a:pt x="1847" y="3291"/>
                      <a:pt x="1859" y="3233"/>
                    </a:cubicBezTo>
                    <a:cubicBezTo>
                      <a:pt x="1860" y="3228"/>
                      <a:pt x="1863" y="3223"/>
                      <a:pt x="1864" y="3217"/>
                    </a:cubicBezTo>
                    <a:cubicBezTo>
                      <a:pt x="1876" y="3161"/>
                      <a:pt x="1891" y="3106"/>
                      <a:pt x="1908" y="3050"/>
                    </a:cubicBezTo>
                    <a:lnTo>
                      <a:pt x="1912" y="3040"/>
                    </a:lnTo>
                    <a:cubicBezTo>
                      <a:pt x="1929" y="2982"/>
                      <a:pt x="1948" y="2924"/>
                      <a:pt x="1969" y="2866"/>
                    </a:cubicBezTo>
                    <a:cubicBezTo>
                      <a:pt x="1970" y="2862"/>
                      <a:pt x="1972" y="2858"/>
                      <a:pt x="1974" y="2855"/>
                    </a:cubicBezTo>
                    <a:cubicBezTo>
                      <a:pt x="1994" y="2798"/>
                      <a:pt x="2017" y="2743"/>
                      <a:pt x="2041" y="2686"/>
                    </a:cubicBezTo>
                    <a:lnTo>
                      <a:pt x="2045" y="2678"/>
                    </a:lnTo>
                    <a:cubicBezTo>
                      <a:pt x="2070" y="2621"/>
                      <a:pt x="2096" y="2565"/>
                      <a:pt x="2125" y="2509"/>
                    </a:cubicBezTo>
                    <a:lnTo>
                      <a:pt x="2133" y="2494"/>
                    </a:lnTo>
                    <a:cubicBezTo>
                      <a:pt x="2155" y="2449"/>
                      <a:pt x="2180" y="2404"/>
                      <a:pt x="2205" y="2359"/>
                    </a:cubicBezTo>
                    <a:cubicBezTo>
                      <a:pt x="2213" y="2346"/>
                      <a:pt x="2220" y="2333"/>
                      <a:pt x="2227" y="2321"/>
                    </a:cubicBezTo>
                    <a:cubicBezTo>
                      <a:pt x="2243" y="2294"/>
                      <a:pt x="2260" y="2267"/>
                      <a:pt x="2276" y="2241"/>
                    </a:cubicBezTo>
                    <a:cubicBezTo>
                      <a:pt x="2295" y="2211"/>
                      <a:pt x="2314" y="2179"/>
                      <a:pt x="2335" y="2148"/>
                    </a:cubicBezTo>
                    <a:cubicBezTo>
                      <a:pt x="2368" y="2098"/>
                      <a:pt x="2400" y="2050"/>
                      <a:pt x="2436" y="2003"/>
                    </a:cubicBezTo>
                    <a:lnTo>
                      <a:pt x="2436" y="2002"/>
                    </a:lnTo>
                    <a:cubicBezTo>
                      <a:pt x="2474" y="1950"/>
                      <a:pt x="2514" y="1899"/>
                      <a:pt x="2555" y="1849"/>
                    </a:cubicBezTo>
                    <a:lnTo>
                      <a:pt x="2556" y="1848"/>
                    </a:lnTo>
                    <a:cubicBezTo>
                      <a:pt x="2596" y="1800"/>
                      <a:pt x="2638" y="1754"/>
                      <a:pt x="2679" y="1708"/>
                    </a:cubicBezTo>
                    <a:cubicBezTo>
                      <a:pt x="2683" y="1705"/>
                      <a:pt x="2685" y="1701"/>
                      <a:pt x="2689" y="1698"/>
                    </a:cubicBezTo>
                    <a:cubicBezTo>
                      <a:pt x="2728" y="1656"/>
                      <a:pt x="2769" y="1616"/>
                      <a:pt x="2810" y="1577"/>
                    </a:cubicBezTo>
                    <a:lnTo>
                      <a:pt x="2825" y="1564"/>
                    </a:lnTo>
                    <a:cubicBezTo>
                      <a:pt x="2864" y="1526"/>
                      <a:pt x="2906" y="1489"/>
                      <a:pt x="2948" y="1455"/>
                    </a:cubicBezTo>
                    <a:lnTo>
                      <a:pt x="2962" y="1443"/>
                    </a:lnTo>
                    <a:cubicBezTo>
                      <a:pt x="3006" y="1409"/>
                      <a:pt x="3050" y="1376"/>
                      <a:pt x="3095" y="1344"/>
                    </a:cubicBezTo>
                    <a:lnTo>
                      <a:pt x="3104" y="1338"/>
                    </a:lnTo>
                    <a:cubicBezTo>
                      <a:pt x="3151" y="1304"/>
                      <a:pt x="3200" y="1274"/>
                      <a:pt x="3249" y="1245"/>
                    </a:cubicBezTo>
                    <a:cubicBezTo>
                      <a:pt x="3271" y="1233"/>
                      <a:pt x="3292" y="1222"/>
                      <a:pt x="3314" y="1210"/>
                    </a:cubicBezTo>
                    <a:lnTo>
                      <a:pt x="3336" y="1198"/>
                    </a:lnTo>
                    <a:cubicBezTo>
                      <a:pt x="3353" y="1190"/>
                      <a:pt x="3369" y="1182"/>
                      <a:pt x="3385" y="1174"/>
                    </a:cubicBezTo>
                    <a:cubicBezTo>
                      <a:pt x="3392" y="1172"/>
                      <a:pt x="3399" y="1168"/>
                      <a:pt x="3406" y="1165"/>
                    </a:cubicBezTo>
                    <a:cubicBezTo>
                      <a:pt x="3428" y="1155"/>
                      <a:pt x="3451" y="1146"/>
                      <a:pt x="3472" y="1136"/>
                    </a:cubicBezTo>
                    <a:cubicBezTo>
                      <a:pt x="3495" y="1127"/>
                      <a:pt x="3517" y="1119"/>
                      <a:pt x="3538" y="1111"/>
                    </a:cubicBezTo>
                    <a:lnTo>
                      <a:pt x="3560" y="1105"/>
                    </a:lnTo>
                    <a:cubicBezTo>
                      <a:pt x="3575" y="1099"/>
                      <a:pt x="3590" y="1096"/>
                      <a:pt x="3604" y="1091"/>
                    </a:cubicBezTo>
                    <a:lnTo>
                      <a:pt x="3629" y="1084"/>
                    </a:lnTo>
                    <a:cubicBezTo>
                      <a:pt x="3643" y="1081"/>
                      <a:pt x="3656" y="1077"/>
                      <a:pt x="3670" y="1074"/>
                    </a:cubicBezTo>
                    <a:lnTo>
                      <a:pt x="3696" y="1068"/>
                    </a:lnTo>
                    <a:cubicBezTo>
                      <a:pt x="3708" y="1065"/>
                      <a:pt x="3722" y="1063"/>
                      <a:pt x="3734" y="1060"/>
                    </a:cubicBezTo>
                    <a:cubicBezTo>
                      <a:pt x="3744" y="1059"/>
                      <a:pt x="3754" y="1058"/>
                      <a:pt x="3763" y="1056"/>
                    </a:cubicBezTo>
                    <a:cubicBezTo>
                      <a:pt x="3774" y="1055"/>
                      <a:pt x="3787" y="1054"/>
                      <a:pt x="3797" y="1052"/>
                    </a:cubicBezTo>
                    <a:cubicBezTo>
                      <a:pt x="3808" y="1051"/>
                      <a:pt x="3818" y="1049"/>
                      <a:pt x="3829" y="1049"/>
                    </a:cubicBezTo>
                    <a:cubicBezTo>
                      <a:pt x="3839" y="1048"/>
                      <a:pt x="3849" y="1047"/>
                      <a:pt x="3859" y="1047"/>
                    </a:cubicBezTo>
                    <a:cubicBezTo>
                      <a:pt x="3872" y="1046"/>
                      <a:pt x="3884" y="1046"/>
                      <a:pt x="3896" y="1046"/>
                    </a:cubicBezTo>
                    <a:lnTo>
                      <a:pt x="3923" y="1046"/>
                    </a:lnTo>
                    <a:cubicBezTo>
                      <a:pt x="3938" y="1047"/>
                      <a:pt x="3952" y="1047"/>
                      <a:pt x="3967" y="1048"/>
                    </a:cubicBezTo>
                    <a:lnTo>
                      <a:pt x="3991" y="1050"/>
                    </a:lnTo>
                    <a:cubicBezTo>
                      <a:pt x="4012" y="1052"/>
                      <a:pt x="4034" y="1056"/>
                      <a:pt x="4056" y="1059"/>
                    </a:cubicBezTo>
                    <a:cubicBezTo>
                      <a:pt x="4059" y="1060"/>
                      <a:pt x="4062" y="1062"/>
                      <a:pt x="4066" y="1062"/>
                    </a:cubicBezTo>
                    <a:cubicBezTo>
                      <a:pt x="4096" y="1067"/>
                      <a:pt x="4127" y="1075"/>
                      <a:pt x="4156" y="1085"/>
                    </a:cubicBezTo>
                    <a:cubicBezTo>
                      <a:pt x="4162" y="1088"/>
                      <a:pt x="4168" y="1089"/>
                      <a:pt x="4172" y="1091"/>
                    </a:cubicBezTo>
                    <a:cubicBezTo>
                      <a:pt x="4186" y="1096"/>
                      <a:pt x="4200" y="1101"/>
                      <a:pt x="4212" y="1107"/>
                    </a:cubicBezTo>
                    <a:cubicBezTo>
                      <a:pt x="4218" y="1109"/>
                      <a:pt x="4225" y="1113"/>
                      <a:pt x="4231" y="1115"/>
                    </a:cubicBezTo>
                    <a:cubicBezTo>
                      <a:pt x="4250" y="1124"/>
                      <a:pt x="4268" y="1133"/>
                      <a:pt x="4286" y="1143"/>
                    </a:cubicBezTo>
                    <a:lnTo>
                      <a:pt x="2489" y="98"/>
                    </a:lnTo>
                    <a:cubicBezTo>
                      <a:pt x="2472" y="88"/>
                      <a:pt x="2454" y="78"/>
                      <a:pt x="2434" y="70"/>
                    </a:cubicBezTo>
                    <a:cubicBezTo>
                      <a:pt x="2429" y="67"/>
                      <a:pt x="2422" y="64"/>
                      <a:pt x="2415" y="62"/>
                    </a:cubicBezTo>
                    <a:cubicBezTo>
                      <a:pt x="2403" y="56"/>
                      <a:pt x="2390" y="51"/>
                      <a:pt x="2377" y="46"/>
                    </a:cubicBezTo>
                    <a:cubicBezTo>
                      <a:pt x="2374" y="45"/>
                      <a:pt x="2372" y="44"/>
                      <a:pt x="2369" y="43"/>
                    </a:cubicBezTo>
                    <a:cubicBezTo>
                      <a:pt x="2366" y="42"/>
                      <a:pt x="2363" y="42"/>
                      <a:pt x="2361" y="41"/>
                    </a:cubicBezTo>
                    <a:cubicBezTo>
                      <a:pt x="2330" y="30"/>
                      <a:pt x="2301" y="22"/>
                      <a:pt x="2270" y="16"/>
                    </a:cubicBezTo>
                    <a:lnTo>
                      <a:pt x="2268" y="16"/>
                    </a:lnTo>
                    <a:cubicBezTo>
                      <a:pt x="2264" y="16"/>
                      <a:pt x="2262" y="15"/>
                      <a:pt x="2259" y="15"/>
                    </a:cubicBezTo>
                    <a:cubicBezTo>
                      <a:pt x="2237" y="11"/>
                      <a:pt x="2217" y="8"/>
                      <a:pt x="2195" y="5"/>
                    </a:cubicBezTo>
                    <a:cubicBezTo>
                      <a:pt x="2191" y="5"/>
                      <a:pt x="2189" y="4"/>
                      <a:pt x="2184" y="4"/>
                    </a:cubicBezTo>
                    <a:lnTo>
                      <a:pt x="2170" y="4"/>
                    </a:lnTo>
                    <a:cubicBezTo>
                      <a:pt x="2155" y="3"/>
                      <a:pt x="2141" y="2"/>
                      <a:pt x="2126" y="2"/>
                    </a:cubicBezTo>
                    <a:cubicBezTo>
                      <a:pt x="2120" y="2"/>
                      <a:pt x="2115" y="1"/>
                      <a:pt x="2109" y="1"/>
                    </a:cubicBezTo>
                    <a:close/>
                    <a:moveTo>
                      <a:pt x="2219" y="4695"/>
                    </a:moveTo>
                    <a:cubicBezTo>
                      <a:pt x="2221" y="4696"/>
                      <a:pt x="2222" y="4697"/>
                      <a:pt x="2223" y="4697"/>
                    </a:cubicBezTo>
                    <a:lnTo>
                      <a:pt x="2219" y="469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790" name="Google Shape;790;p15"/>
            <p:cNvSpPr/>
            <p:nvPr/>
          </p:nvSpPr>
          <p:spPr>
            <a:xfrm>
              <a:off x="8559696" y="698402"/>
              <a:ext cx="118359" cy="114288"/>
            </a:xfrm>
            <a:custGeom>
              <a:rect b="b" l="l" r="r" t="t"/>
              <a:pathLst>
                <a:path extrusionOk="0" h="4492" w="4652">
                  <a:moveTo>
                    <a:pt x="3751" y="0"/>
                  </a:moveTo>
                  <a:cubicBezTo>
                    <a:pt x="3541" y="0"/>
                    <a:pt x="3332" y="80"/>
                    <a:pt x="3172" y="240"/>
                  </a:cubicBezTo>
                  <a:lnTo>
                    <a:pt x="2653" y="759"/>
                  </a:lnTo>
                  <a:cubicBezTo>
                    <a:pt x="2563" y="850"/>
                    <a:pt x="2444" y="895"/>
                    <a:pt x="2325" y="895"/>
                  </a:cubicBezTo>
                  <a:cubicBezTo>
                    <a:pt x="2206" y="895"/>
                    <a:pt x="2088" y="850"/>
                    <a:pt x="1998" y="759"/>
                  </a:cubicBezTo>
                  <a:lnTo>
                    <a:pt x="1479" y="242"/>
                  </a:lnTo>
                  <a:cubicBezTo>
                    <a:pt x="1319" y="82"/>
                    <a:pt x="1109" y="2"/>
                    <a:pt x="899" y="2"/>
                  </a:cubicBezTo>
                  <a:cubicBezTo>
                    <a:pt x="689" y="2"/>
                    <a:pt x="480" y="82"/>
                    <a:pt x="320" y="242"/>
                  </a:cubicBezTo>
                  <a:cubicBezTo>
                    <a:pt x="0" y="561"/>
                    <a:pt x="0" y="1081"/>
                    <a:pt x="320" y="1401"/>
                  </a:cubicBezTo>
                  <a:lnTo>
                    <a:pt x="838" y="1918"/>
                  </a:lnTo>
                  <a:cubicBezTo>
                    <a:pt x="1019" y="2100"/>
                    <a:pt x="1019" y="2393"/>
                    <a:pt x="838" y="2575"/>
                  </a:cubicBezTo>
                  <a:lnTo>
                    <a:pt x="320" y="3092"/>
                  </a:lnTo>
                  <a:cubicBezTo>
                    <a:pt x="0" y="3412"/>
                    <a:pt x="0" y="3931"/>
                    <a:pt x="320" y="4251"/>
                  </a:cubicBezTo>
                  <a:cubicBezTo>
                    <a:pt x="480" y="4410"/>
                    <a:pt x="689" y="4490"/>
                    <a:pt x="899" y="4490"/>
                  </a:cubicBezTo>
                  <a:cubicBezTo>
                    <a:pt x="1109" y="4490"/>
                    <a:pt x="1319" y="4410"/>
                    <a:pt x="1479" y="4251"/>
                  </a:cubicBezTo>
                  <a:lnTo>
                    <a:pt x="1997" y="3732"/>
                  </a:lnTo>
                  <a:cubicBezTo>
                    <a:pt x="2087" y="3642"/>
                    <a:pt x="2206" y="3597"/>
                    <a:pt x="2325" y="3597"/>
                  </a:cubicBezTo>
                  <a:cubicBezTo>
                    <a:pt x="2444" y="3597"/>
                    <a:pt x="2563" y="3642"/>
                    <a:pt x="2653" y="3732"/>
                  </a:cubicBezTo>
                  <a:lnTo>
                    <a:pt x="3172" y="4251"/>
                  </a:lnTo>
                  <a:cubicBezTo>
                    <a:pt x="3332" y="4411"/>
                    <a:pt x="3541" y="4491"/>
                    <a:pt x="3751" y="4491"/>
                  </a:cubicBezTo>
                  <a:cubicBezTo>
                    <a:pt x="3960" y="4491"/>
                    <a:pt x="4170" y="4411"/>
                    <a:pt x="4330" y="4251"/>
                  </a:cubicBezTo>
                  <a:cubicBezTo>
                    <a:pt x="4650" y="3931"/>
                    <a:pt x="4650" y="3412"/>
                    <a:pt x="4330" y="3092"/>
                  </a:cubicBezTo>
                  <a:lnTo>
                    <a:pt x="3812" y="2574"/>
                  </a:lnTo>
                  <a:cubicBezTo>
                    <a:pt x="3631" y="2392"/>
                    <a:pt x="3631" y="2099"/>
                    <a:pt x="3812" y="1917"/>
                  </a:cubicBezTo>
                  <a:lnTo>
                    <a:pt x="4330" y="1400"/>
                  </a:lnTo>
                  <a:cubicBezTo>
                    <a:pt x="4651" y="1079"/>
                    <a:pt x="4651" y="560"/>
                    <a:pt x="4330" y="240"/>
                  </a:cubicBezTo>
                  <a:cubicBezTo>
                    <a:pt x="4170" y="80"/>
                    <a:pt x="3960" y="0"/>
                    <a:pt x="375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1" name="Google Shape;791;p15"/>
            <p:cNvSpPr/>
            <p:nvPr/>
          </p:nvSpPr>
          <p:spPr>
            <a:xfrm>
              <a:off x="7469012" y="685009"/>
              <a:ext cx="144335" cy="144335"/>
            </a:xfrm>
            <a:custGeom>
              <a:rect b="b" l="l" r="r" t="t"/>
              <a:pathLst>
                <a:path extrusionOk="0" h="5673" w="5673">
                  <a:moveTo>
                    <a:pt x="2836" y="1480"/>
                  </a:moveTo>
                  <a:cubicBezTo>
                    <a:pt x="3585" y="1481"/>
                    <a:pt x="4192" y="2088"/>
                    <a:pt x="4193" y="2836"/>
                  </a:cubicBezTo>
                  <a:cubicBezTo>
                    <a:pt x="4193" y="3384"/>
                    <a:pt x="3863" y="3879"/>
                    <a:pt x="3356" y="4089"/>
                  </a:cubicBezTo>
                  <a:cubicBezTo>
                    <a:pt x="3188" y="4158"/>
                    <a:pt x="3011" y="4192"/>
                    <a:pt x="2837" y="4192"/>
                  </a:cubicBezTo>
                  <a:cubicBezTo>
                    <a:pt x="2484" y="4192"/>
                    <a:pt x="2137" y="4054"/>
                    <a:pt x="1878" y="3795"/>
                  </a:cubicBezTo>
                  <a:cubicBezTo>
                    <a:pt x="1490" y="3407"/>
                    <a:pt x="1374" y="2824"/>
                    <a:pt x="1584" y="2317"/>
                  </a:cubicBezTo>
                  <a:cubicBezTo>
                    <a:pt x="1794" y="1810"/>
                    <a:pt x="2288" y="1480"/>
                    <a:pt x="2836" y="1480"/>
                  </a:cubicBezTo>
                  <a:close/>
                  <a:moveTo>
                    <a:pt x="2836" y="0"/>
                  </a:moveTo>
                  <a:cubicBezTo>
                    <a:pt x="1273" y="0"/>
                    <a:pt x="0" y="1272"/>
                    <a:pt x="0" y="2836"/>
                  </a:cubicBezTo>
                  <a:cubicBezTo>
                    <a:pt x="0" y="4400"/>
                    <a:pt x="1273" y="5672"/>
                    <a:pt x="2836" y="5672"/>
                  </a:cubicBezTo>
                  <a:cubicBezTo>
                    <a:pt x="4401" y="5672"/>
                    <a:pt x="5672" y="4400"/>
                    <a:pt x="5672" y="2836"/>
                  </a:cubicBezTo>
                  <a:cubicBezTo>
                    <a:pt x="5672" y="1272"/>
                    <a:pt x="4401" y="0"/>
                    <a:pt x="28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7"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p12"/>
          <p:cNvSpPr txBox="1"/>
          <p:nvPr>
            <p:ph type="ctrTitle"/>
          </p:nvPr>
        </p:nvSpPr>
        <p:spPr>
          <a:xfrm>
            <a:off x="1065650" y="744725"/>
            <a:ext cx="4892400" cy="120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9pPr>
          </a:lstStyle>
          <a:p/>
        </p:txBody>
      </p:sp>
      <p:sp>
        <p:nvSpPr>
          <p:cNvPr id="794" name="Google Shape;794;p12"/>
          <p:cNvSpPr txBox="1"/>
          <p:nvPr>
            <p:ph idx="1" type="subTitle"/>
          </p:nvPr>
        </p:nvSpPr>
        <p:spPr>
          <a:xfrm>
            <a:off x="1065650" y="1834575"/>
            <a:ext cx="4122600" cy="11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5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95" name="Google Shape;795;p12"/>
          <p:cNvSpPr txBox="1"/>
          <p:nvPr>
            <p:ph idx="2" type="subTitle"/>
          </p:nvPr>
        </p:nvSpPr>
        <p:spPr>
          <a:xfrm>
            <a:off x="1065650" y="4315400"/>
            <a:ext cx="2544300" cy="28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3"/>
          <p:cNvSpPr txBox="1"/>
          <p:nvPr>
            <p:ph type="ctrTitle"/>
          </p:nvPr>
        </p:nvSpPr>
        <p:spPr>
          <a:xfrm>
            <a:off x="713225" y="827938"/>
            <a:ext cx="4411200" cy="267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 sz="5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9pPr>
          </a:lstStyle>
          <a:p/>
        </p:txBody>
      </p:sp>
      <p:sp>
        <p:nvSpPr>
          <p:cNvPr id="798" name="Google Shape;798;p13"/>
          <p:cNvSpPr txBox="1"/>
          <p:nvPr>
            <p:ph idx="1" type="subTitle"/>
          </p:nvPr>
        </p:nvSpPr>
        <p:spPr>
          <a:xfrm>
            <a:off x="713225" y="3667563"/>
            <a:ext cx="21825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14"/>
          <p:cNvSpPr txBox="1"/>
          <p:nvPr>
            <p:ph type="title"/>
          </p:nvPr>
        </p:nvSpPr>
        <p:spPr>
          <a:xfrm>
            <a:off x="2117200" y="1531800"/>
            <a:ext cx="3759600" cy="147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801" name="Google Shape;801;p14"/>
          <p:cNvSpPr txBox="1"/>
          <p:nvPr>
            <p:ph idx="2" type="title"/>
          </p:nvPr>
        </p:nvSpPr>
        <p:spPr>
          <a:xfrm>
            <a:off x="713225" y="1531800"/>
            <a:ext cx="1252800" cy="20799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/>
        </p:txBody>
      </p:sp>
      <p:sp>
        <p:nvSpPr>
          <p:cNvPr id="802" name="Google Shape;802;p14"/>
          <p:cNvSpPr txBox="1"/>
          <p:nvPr>
            <p:ph idx="1" type="subTitle"/>
          </p:nvPr>
        </p:nvSpPr>
        <p:spPr>
          <a:xfrm>
            <a:off x="2117200" y="3194400"/>
            <a:ext cx="37596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3" name="Google Shape;803;p14"/>
          <p:cNvSpPr/>
          <p:nvPr/>
        </p:nvSpPr>
        <p:spPr>
          <a:xfrm>
            <a:off x="-11175" y="4900550"/>
            <a:ext cx="9144000" cy="243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1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4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/>
        </p:txBody>
      </p:sp>
      <p:sp>
        <p:nvSpPr>
          <p:cNvPr id="75" name="Google Shape;75;p45"/>
          <p:cNvSpPr txBox="1"/>
          <p:nvPr>
            <p:ph idx="1" type="body"/>
          </p:nvPr>
        </p:nvSpPr>
        <p:spPr>
          <a:xfrm>
            <a:off x="1262100" y="1155575"/>
            <a:ext cx="6619800" cy="145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 Light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Nunito Light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Nunito Light"/>
              <a:buChar char="■"/>
              <a:defRPr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Nunito Light"/>
              <a:buChar char="●"/>
              <a:defRPr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Nunito Light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Nunito Light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Nunito Light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Nunito Light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Nunito Light"/>
              <a:buChar char="■"/>
              <a:defRPr/>
            </a:lvl9pPr>
          </a:lstStyle>
          <a:p/>
        </p:txBody>
      </p:sp>
      <p:grpSp>
        <p:nvGrpSpPr>
          <p:cNvPr id="76" name="Google Shape;76;p45"/>
          <p:cNvGrpSpPr/>
          <p:nvPr/>
        </p:nvGrpSpPr>
        <p:grpSpPr>
          <a:xfrm>
            <a:off x="215625" y="112339"/>
            <a:ext cx="8852713" cy="5156011"/>
            <a:chOff x="215625" y="112339"/>
            <a:chExt cx="8852713" cy="5156011"/>
          </a:xfrm>
        </p:grpSpPr>
        <p:sp>
          <p:nvSpPr>
            <p:cNvPr id="77" name="Google Shape;77;p45"/>
            <p:cNvSpPr/>
            <p:nvPr/>
          </p:nvSpPr>
          <p:spPr>
            <a:xfrm flipH="1" rot="10800000">
              <a:off x="215625" y="2020102"/>
              <a:ext cx="133800" cy="133800"/>
            </a:xfrm>
            <a:prstGeom prst="donut">
              <a:avLst>
                <a:gd fmla="val 25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grpSp>
          <p:nvGrpSpPr>
            <p:cNvPr id="78" name="Google Shape;78;p45"/>
            <p:cNvGrpSpPr/>
            <p:nvPr/>
          </p:nvGrpSpPr>
          <p:grpSpPr>
            <a:xfrm flipH="1" rot="10800000">
              <a:off x="346109" y="4864099"/>
              <a:ext cx="777449" cy="404251"/>
              <a:chOff x="-794166" y="-3748111"/>
              <a:chExt cx="777449" cy="404251"/>
            </a:xfrm>
          </p:grpSpPr>
          <p:sp>
            <p:nvSpPr>
              <p:cNvPr id="79" name="Google Shape;79;p45"/>
              <p:cNvSpPr/>
              <p:nvPr/>
            </p:nvSpPr>
            <p:spPr>
              <a:xfrm>
                <a:off x="-794166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" name="Google Shape;80;p45"/>
              <p:cNvSpPr/>
              <p:nvPr/>
            </p:nvSpPr>
            <p:spPr>
              <a:xfrm>
                <a:off x="-607536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" name="Google Shape;81;p45"/>
              <p:cNvSpPr/>
              <p:nvPr/>
            </p:nvSpPr>
            <p:spPr>
              <a:xfrm>
                <a:off x="-420906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" name="Google Shape;82;p45"/>
              <p:cNvSpPr/>
              <p:nvPr/>
            </p:nvSpPr>
            <p:spPr>
              <a:xfrm>
                <a:off x="-234338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" name="Google Shape;83;p45"/>
              <p:cNvSpPr/>
              <p:nvPr/>
            </p:nvSpPr>
            <p:spPr>
              <a:xfrm>
                <a:off x="-47708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" name="Google Shape;84;p45"/>
              <p:cNvSpPr/>
              <p:nvPr/>
            </p:nvSpPr>
            <p:spPr>
              <a:xfrm>
                <a:off x="-794166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" name="Google Shape;85;p45"/>
              <p:cNvSpPr/>
              <p:nvPr/>
            </p:nvSpPr>
            <p:spPr>
              <a:xfrm>
                <a:off x="-607536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" name="Google Shape;86;p45"/>
              <p:cNvSpPr/>
              <p:nvPr/>
            </p:nvSpPr>
            <p:spPr>
              <a:xfrm>
                <a:off x="-420906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" name="Google Shape;87;p45"/>
              <p:cNvSpPr/>
              <p:nvPr/>
            </p:nvSpPr>
            <p:spPr>
              <a:xfrm>
                <a:off x="-234338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" name="Google Shape;88;p45"/>
              <p:cNvSpPr/>
              <p:nvPr/>
            </p:nvSpPr>
            <p:spPr>
              <a:xfrm>
                <a:off x="-47708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" name="Google Shape;89;p45"/>
              <p:cNvSpPr/>
              <p:nvPr/>
            </p:nvSpPr>
            <p:spPr>
              <a:xfrm>
                <a:off x="-794166" y="-374811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" name="Google Shape;90;p45"/>
              <p:cNvSpPr/>
              <p:nvPr/>
            </p:nvSpPr>
            <p:spPr>
              <a:xfrm>
                <a:off x="-607536" y="-3748049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35454" y="17727"/>
                    </a:moveTo>
                    <a:cubicBezTo>
                      <a:pt x="35454" y="27517"/>
                      <a:pt x="27517" y="35454"/>
                      <a:pt x="17727" y="35454"/>
                    </a:cubicBezTo>
                    <a:cubicBezTo>
                      <a:pt x="7937" y="35454"/>
                      <a:pt x="0" y="27517"/>
                      <a:pt x="0" y="17727"/>
                    </a:cubicBezTo>
                    <a:cubicBezTo>
                      <a:pt x="0" y="7937"/>
                      <a:pt x="7937" y="0"/>
                      <a:pt x="17727" y="0"/>
                    </a:cubicBezTo>
                    <a:cubicBezTo>
                      <a:pt x="27517" y="0"/>
                      <a:pt x="35454" y="7937"/>
                      <a:pt x="35454" y="1772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" name="Google Shape;91;p45"/>
              <p:cNvSpPr/>
              <p:nvPr/>
            </p:nvSpPr>
            <p:spPr>
              <a:xfrm>
                <a:off x="-420906" y="-3748049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35454" y="17727"/>
                    </a:moveTo>
                    <a:cubicBezTo>
                      <a:pt x="35454" y="27517"/>
                      <a:pt x="27517" y="35454"/>
                      <a:pt x="17727" y="35454"/>
                    </a:cubicBezTo>
                    <a:cubicBezTo>
                      <a:pt x="7937" y="35454"/>
                      <a:pt x="0" y="27517"/>
                      <a:pt x="0" y="17727"/>
                    </a:cubicBezTo>
                    <a:cubicBezTo>
                      <a:pt x="0" y="7937"/>
                      <a:pt x="7937" y="0"/>
                      <a:pt x="17727" y="0"/>
                    </a:cubicBezTo>
                    <a:cubicBezTo>
                      <a:pt x="27517" y="0"/>
                      <a:pt x="35454" y="7937"/>
                      <a:pt x="35454" y="1772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" name="Google Shape;92;p45"/>
              <p:cNvSpPr/>
              <p:nvPr/>
            </p:nvSpPr>
            <p:spPr>
              <a:xfrm>
                <a:off x="-234338" y="-374811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" name="Google Shape;93;p45"/>
              <p:cNvSpPr/>
              <p:nvPr/>
            </p:nvSpPr>
            <p:spPr>
              <a:xfrm>
                <a:off x="-47708" y="-3748049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35454"/>
                    </a:move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94" name="Google Shape;94;p45"/>
            <p:cNvSpPr/>
            <p:nvPr/>
          </p:nvSpPr>
          <p:spPr>
            <a:xfrm flipH="1" rot="10800000">
              <a:off x="8362000" y="4864102"/>
              <a:ext cx="133800" cy="133800"/>
            </a:xfrm>
            <a:prstGeom prst="donut">
              <a:avLst>
                <a:gd fmla="val 25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95" name="Google Shape;95;p45"/>
            <p:cNvSpPr/>
            <p:nvPr/>
          </p:nvSpPr>
          <p:spPr>
            <a:xfrm flipH="1" rot="10800000">
              <a:off x="2386425" y="112339"/>
              <a:ext cx="65100" cy="65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96" name="Google Shape;96;p45"/>
            <p:cNvSpPr/>
            <p:nvPr/>
          </p:nvSpPr>
          <p:spPr>
            <a:xfrm flipH="1" rot="10800000">
              <a:off x="8934538" y="1554377"/>
              <a:ext cx="133800" cy="133800"/>
            </a:xfrm>
            <a:prstGeom prst="donut">
              <a:avLst>
                <a:gd fmla="val 25000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</p:grpSp>
      <p:grpSp>
        <p:nvGrpSpPr>
          <p:cNvPr id="97" name="Google Shape;97;p45"/>
          <p:cNvGrpSpPr/>
          <p:nvPr/>
        </p:nvGrpSpPr>
        <p:grpSpPr>
          <a:xfrm>
            <a:off x="-2083378" y="-138761"/>
            <a:ext cx="11493752" cy="3522254"/>
            <a:chOff x="-2083378" y="-138761"/>
            <a:chExt cx="11493752" cy="3522254"/>
          </a:xfrm>
        </p:grpSpPr>
        <p:sp>
          <p:nvSpPr>
            <p:cNvPr id="98" name="Google Shape;98;p45"/>
            <p:cNvSpPr/>
            <p:nvPr/>
          </p:nvSpPr>
          <p:spPr>
            <a:xfrm flipH="1">
              <a:off x="8287712" y="158879"/>
              <a:ext cx="1122662" cy="288219"/>
            </a:xfrm>
            <a:custGeom>
              <a:rect b="b" l="l" r="r" t="t"/>
              <a:pathLst>
                <a:path extrusionOk="0" h="768585" w="2993765">
                  <a:moveTo>
                    <a:pt x="2870296" y="257166"/>
                  </a:moveTo>
                  <a:lnTo>
                    <a:pt x="1714690" y="257166"/>
                  </a:lnTo>
                  <a:cubicBezTo>
                    <a:pt x="1643658" y="257166"/>
                    <a:pt x="1586138" y="314748"/>
                    <a:pt x="1586138" y="385718"/>
                  </a:cubicBezTo>
                  <a:cubicBezTo>
                    <a:pt x="1586138" y="456689"/>
                    <a:pt x="1643720" y="514271"/>
                    <a:pt x="1714690" y="514271"/>
                  </a:cubicBezTo>
                  <a:lnTo>
                    <a:pt x="2011649" y="514271"/>
                  </a:lnTo>
                  <a:cubicBezTo>
                    <a:pt x="2082681" y="514271"/>
                    <a:pt x="2140201" y="571853"/>
                    <a:pt x="2140201" y="642823"/>
                  </a:cubicBezTo>
                  <a:lnTo>
                    <a:pt x="2140201" y="642823"/>
                  </a:lnTo>
                  <a:cubicBezTo>
                    <a:pt x="2140201" y="713855"/>
                    <a:pt x="2082619" y="771375"/>
                    <a:pt x="2011649" y="771375"/>
                  </a:cubicBezTo>
                  <a:lnTo>
                    <a:pt x="0" y="771375"/>
                  </a:lnTo>
                  <a:lnTo>
                    <a:pt x="0" y="0"/>
                  </a:lnTo>
                  <a:lnTo>
                    <a:pt x="2870296" y="0"/>
                  </a:lnTo>
                  <a:cubicBezTo>
                    <a:pt x="2941328" y="0"/>
                    <a:pt x="2998848" y="57582"/>
                    <a:pt x="2998848" y="128552"/>
                  </a:cubicBezTo>
                  <a:cubicBezTo>
                    <a:pt x="2998848" y="199522"/>
                    <a:pt x="2941266" y="257104"/>
                    <a:pt x="2870296" y="2571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" name="Google Shape;99;p45"/>
            <p:cNvSpPr/>
            <p:nvPr/>
          </p:nvSpPr>
          <p:spPr>
            <a:xfrm flipH="1" rot="10800000">
              <a:off x="-2083378" y="-138761"/>
              <a:ext cx="3470100" cy="316200"/>
            </a:xfrm>
            <a:prstGeom prst="roundRect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grpSp>
          <p:nvGrpSpPr>
            <p:cNvPr id="100" name="Google Shape;100;p45"/>
            <p:cNvGrpSpPr/>
            <p:nvPr/>
          </p:nvGrpSpPr>
          <p:grpSpPr>
            <a:xfrm>
              <a:off x="8636966" y="2963834"/>
              <a:ext cx="424159" cy="419659"/>
              <a:chOff x="-1182750" y="3962900"/>
              <a:chExt cx="294575" cy="291450"/>
            </a:xfrm>
          </p:grpSpPr>
          <p:sp>
            <p:nvSpPr>
              <p:cNvPr id="101" name="Google Shape;101;p45"/>
              <p:cNvSpPr/>
              <p:nvPr/>
            </p:nvSpPr>
            <p:spPr>
              <a:xfrm>
                <a:off x="-1078000" y="4030650"/>
                <a:ext cx="17350" cy="17350"/>
              </a:xfrm>
              <a:custGeom>
                <a:rect b="b" l="l" r="r" t="t"/>
                <a:pathLst>
                  <a:path extrusionOk="0" h="694" w="694">
                    <a:moveTo>
                      <a:pt x="347" y="0"/>
                    </a:moveTo>
                    <a:cubicBezTo>
                      <a:pt x="158" y="0"/>
                      <a:pt x="0" y="158"/>
                      <a:pt x="0" y="347"/>
                    </a:cubicBezTo>
                    <a:cubicBezTo>
                      <a:pt x="0" y="536"/>
                      <a:pt x="158" y="694"/>
                      <a:pt x="347" y="694"/>
                    </a:cubicBezTo>
                    <a:cubicBezTo>
                      <a:pt x="536" y="694"/>
                      <a:pt x="693" y="536"/>
                      <a:pt x="693" y="347"/>
                    </a:cubicBezTo>
                    <a:cubicBezTo>
                      <a:pt x="693" y="158"/>
                      <a:pt x="536" y="0"/>
                      <a:pt x="34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" name="Google Shape;102;p45"/>
              <p:cNvSpPr/>
              <p:nvPr/>
            </p:nvSpPr>
            <p:spPr>
              <a:xfrm>
                <a:off x="-1129200" y="4099950"/>
                <a:ext cx="17350" cy="17350"/>
              </a:xfrm>
              <a:custGeom>
                <a:rect b="b" l="l" r="r" t="t"/>
                <a:pathLst>
                  <a:path extrusionOk="0" h="694" w="694">
                    <a:moveTo>
                      <a:pt x="347" y="1"/>
                    </a:moveTo>
                    <a:cubicBezTo>
                      <a:pt x="158" y="1"/>
                      <a:pt x="0" y="158"/>
                      <a:pt x="0" y="347"/>
                    </a:cubicBezTo>
                    <a:cubicBezTo>
                      <a:pt x="0" y="536"/>
                      <a:pt x="158" y="694"/>
                      <a:pt x="347" y="694"/>
                    </a:cubicBezTo>
                    <a:cubicBezTo>
                      <a:pt x="536" y="694"/>
                      <a:pt x="693" y="536"/>
                      <a:pt x="693" y="347"/>
                    </a:cubicBezTo>
                    <a:cubicBezTo>
                      <a:pt x="693" y="158"/>
                      <a:pt x="536" y="1"/>
                      <a:pt x="34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" name="Google Shape;103;p45"/>
              <p:cNvSpPr/>
              <p:nvPr/>
            </p:nvSpPr>
            <p:spPr>
              <a:xfrm>
                <a:off x="-1009475" y="4081850"/>
                <a:ext cx="18125" cy="17350"/>
              </a:xfrm>
              <a:custGeom>
                <a:rect b="b" l="l" r="r" t="t"/>
                <a:pathLst>
                  <a:path extrusionOk="0" h="694" w="725">
                    <a:moveTo>
                      <a:pt x="347" y="0"/>
                    </a:moveTo>
                    <a:cubicBezTo>
                      <a:pt x="158" y="0"/>
                      <a:pt x="0" y="158"/>
                      <a:pt x="0" y="347"/>
                    </a:cubicBezTo>
                    <a:cubicBezTo>
                      <a:pt x="0" y="536"/>
                      <a:pt x="158" y="693"/>
                      <a:pt x="347" y="693"/>
                    </a:cubicBezTo>
                    <a:cubicBezTo>
                      <a:pt x="567" y="693"/>
                      <a:pt x="725" y="536"/>
                      <a:pt x="725" y="347"/>
                    </a:cubicBezTo>
                    <a:cubicBezTo>
                      <a:pt x="725" y="158"/>
                      <a:pt x="567" y="0"/>
                      <a:pt x="34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" name="Google Shape;104;p45"/>
              <p:cNvSpPr/>
              <p:nvPr/>
            </p:nvSpPr>
            <p:spPr>
              <a:xfrm>
                <a:off x="-1182750" y="4168475"/>
                <a:ext cx="292225" cy="34675"/>
              </a:xfrm>
              <a:custGeom>
                <a:rect b="b" l="l" r="r" t="t"/>
                <a:pathLst>
                  <a:path extrusionOk="0" h="1387" w="11689">
                    <a:moveTo>
                      <a:pt x="0" y="1"/>
                    </a:moveTo>
                    <a:lnTo>
                      <a:pt x="0" y="347"/>
                    </a:lnTo>
                    <a:lnTo>
                      <a:pt x="63" y="347"/>
                    </a:lnTo>
                    <a:cubicBezTo>
                      <a:pt x="63" y="914"/>
                      <a:pt x="504" y="1387"/>
                      <a:pt x="1071" y="1387"/>
                    </a:cubicBezTo>
                    <a:lnTo>
                      <a:pt x="10680" y="1387"/>
                    </a:lnTo>
                    <a:cubicBezTo>
                      <a:pt x="11247" y="1387"/>
                      <a:pt x="11688" y="914"/>
                      <a:pt x="11688" y="347"/>
                    </a:cubicBezTo>
                    <a:lnTo>
                      <a:pt x="1168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" name="Google Shape;105;p45"/>
              <p:cNvSpPr/>
              <p:nvPr/>
            </p:nvSpPr>
            <p:spPr>
              <a:xfrm>
                <a:off x="-1117400" y="4220475"/>
                <a:ext cx="161500" cy="33875"/>
              </a:xfrm>
              <a:custGeom>
                <a:rect b="b" l="l" r="r" t="t"/>
                <a:pathLst>
                  <a:path extrusionOk="0" h="1355" w="6460">
                    <a:moveTo>
                      <a:pt x="1513" y="0"/>
                    </a:moveTo>
                    <a:lnTo>
                      <a:pt x="1356" y="693"/>
                    </a:lnTo>
                    <a:lnTo>
                      <a:pt x="474" y="693"/>
                    </a:lnTo>
                    <a:cubicBezTo>
                      <a:pt x="32" y="693"/>
                      <a:pt x="1" y="1355"/>
                      <a:pt x="474" y="1355"/>
                    </a:cubicBezTo>
                    <a:lnTo>
                      <a:pt x="5924" y="1355"/>
                    </a:lnTo>
                    <a:cubicBezTo>
                      <a:pt x="6459" y="1355"/>
                      <a:pt x="6459" y="693"/>
                      <a:pt x="5987" y="693"/>
                    </a:cubicBezTo>
                    <a:lnTo>
                      <a:pt x="5073" y="693"/>
                    </a:lnTo>
                    <a:lnTo>
                      <a:pt x="491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" name="Google Shape;106;p45"/>
              <p:cNvSpPr/>
              <p:nvPr/>
            </p:nvSpPr>
            <p:spPr>
              <a:xfrm>
                <a:off x="-958300" y="4014100"/>
                <a:ext cx="18150" cy="17350"/>
              </a:xfrm>
              <a:custGeom>
                <a:rect b="b" l="l" r="r" t="t"/>
                <a:pathLst>
                  <a:path extrusionOk="0" h="694" w="726">
                    <a:moveTo>
                      <a:pt x="348" y="1"/>
                    </a:moveTo>
                    <a:cubicBezTo>
                      <a:pt x="158" y="1"/>
                      <a:pt x="1" y="158"/>
                      <a:pt x="1" y="347"/>
                    </a:cubicBezTo>
                    <a:cubicBezTo>
                      <a:pt x="1" y="536"/>
                      <a:pt x="158" y="694"/>
                      <a:pt x="348" y="694"/>
                    </a:cubicBezTo>
                    <a:cubicBezTo>
                      <a:pt x="568" y="694"/>
                      <a:pt x="726" y="536"/>
                      <a:pt x="726" y="347"/>
                    </a:cubicBezTo>
                    <a:cubicBezTo>
                      <a:pt x="726" y="158"/>
                      <a:pt x="568" y="1"/>
                      <a:pt x="34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" name="Google Shape;107;p45"/>
              <p:cNvSpPr/>
              <p:nvPr/>
            </p:nvSpPr>
            <p:spPr>
              <a:xfrm>
                <a:off x="-1180400" y="3962900"/>
                <a:ext cx="292225" cy="188275"/>
              </a:xfrm>
              <a:custGeom>
                <a:rect b="b" l="l" r="r" t="t"/>
                <a:pathLst>
                  <a:path extrusionOk="0" h="7531" w="11689">
                    <a:moveTo>
                      <a:pt x="9232" y="1324"/>
                    </a:moveTo>
                    <a:cubicBezTo>
                      <a:pt x="9799" y="1324"/>
                      <a:pt x="10271" y="1797"/>
                      <a:pt x="10271" y="2364"/>
                    </a:cubicBezTo>
                    <a:cubicBezTo>
                      <a:pt x="10271" y="2922"/>
                      <a:pt x="9822" y="3391"/>
                      <a:pt x="9247" y="3391"/>
                    </a:cubicBezTo>
                    <a:cubicBezTo>
                      <a:pt x="9140" y="3391"/>
                      <a:pt x="9029" y="3375"/>
                      <a:pt x="8916" y="3341"/>
                    </a:cubicBezTo>
                    <a:lnTo>
                      <a:pt x="8034" y="4538"/>
                    </a:lnTo>
                    <a:cubicBezTo>
                      <a:pt x="8507" y="5199"/>
                      <a:pt x="7971" y="6144"/>
                      <a:pt x="7152" y="6144"/>
                    </a:cubicBezTo>
                    <a:cubicBezTo>
                      <a:pt x="6491" y="6144"/>
                      <a:pt x="5987" y="5514"/>
                      <a:pt x="6176" y="4790"/>
                    </a:cubicBezTo>
                    <a:lnTo>
                      <a:pt x="4978" y="3908"/>
                    </a:lnTo>
                    <a:cubicBezTo>
                      <a:pt x="4839" y="4007"/>
                      <a:pt x="4661" y="4069"/>
                      <a:pt x="4470" y="4069"/>
                    </a:cubicBezTo>
                    <a:cubicBezTo>
                      <a:pt x="4359" y="4069"/>
                      <a:pt x="4243" y="4048"/>
                      <a:pt x="4128" y="4002"/>
                    </a:cubicBezTo>
                    <a:lnTo>
                      <a:pt x="3214" y="5199"/>
                    </a:lnTo>
                    <a:cubicBezTo>
                      <a:pt x="3340" y="5357"/>
                      <a:pt x="3372" y="5546"/>
                      <a:pt x="3372" y="5735"/>
                    </a:cubicBezTo>
                    <a:cubicBezTo>
                      <a:pt x="3372" y="6302"/>
                      <a:pt x="2899" y="6775"/>
                      <a:pt x="2363" y="6775"/>
                    </a:cubicBezTo>
                    <a:cubicBezTo>
                      <a:pt x="1796" y="6775"/>
                      <a:pt x="1324" y="6302"/>
                      <a:pt x="1324" y="5735"/>
                    </a:cubicBezTo>
                    <a:cubicBezTo>
                      <a:pt x="1324" y="5199"/>
                      <a:pt x="1796" y="4727"/>
                      <a:pt x="2363" y="4727"/>
                    </a:cubicBezTo>
                    <a:cubicBezTo>
                      <a:pt x="2489" y="4727"/>
                      <a:pt x="2552" y="4758"/>
                      <a:pt x="2678" y="4758"/>
                    </a:cubicBezTo>
                    <a:lnTo>
                      <a:pt x="3592" y="3593"/>
                    </a:lnTo>
                    <a:cubicBezTo>
                      <a:pt x="3120" y="2899"/>
                      <a:pt x="3624" y="1954"/>
                      <a:pt x="4443" y="1954"/>
                    </a:cubicBezTo>
                    <a:cubicBezTo>
                      <a:pt x="5104" y="1954"/>
                      <a:pt x="5640" y="2584"/>
                      <a:pt x="5419" y="3309"/>
                    </a:cubicBezTo>
                    <a:lnTo>
                      <a:pt x="6617" y="4223"/>
                    </a:lnTo>
                    <a:cubicBezTo>
                      <a:pt x="6766" y="4116"/>
                      <a:pt x="6959" y="4038"/>
                      <a:pt x="7165" y="4038"/>
                    </a:cubicBezTo>
                    <a:cubicBezTo>
                      <a:pt x="7264" y="4038"/>
                      <a:pt x="7365" y="4056"/>
                      <a:pt x="7467" y="4097"/>
                    </a:cubicBezTo>
                    <a:lnTo>
                      <a:pt x="8381" y="2899"/>
                    </a:lnTo>
                    <a:cubicBezTo>
                      <a:pt x="8255" y="2742"/>
                      <a:pt x="8223" y="2553"/>
                      <a:pt x="8223" y="2364"/>
                    </a:cubicBezTo>
                    <a:cubicBezTo>
                      <a:pt x="8223" y="1797"/>
                      <a:pt x="8696" y="1324"/>
                      <a:pt x="9232" y="1324"/>
                    </a:cubicBezTo>
                    <a:close/>
                    <a:moveTo>
                      <a:pt x="1009" y="1"/>
                    </a:moveTo>
                    <a:cubicBezTo>
                      <a:pt x="473" y="1"/>
                      <a:pt x="1" y="474"/>
                      <a:pt x="1" y="1009"/>
                    </a:cubicBezTo>
                    <a:lnTo>
                      <a:pt x="1" y="7531"/>
                    </a:lnTo>
                    <a:lnTo>
                      <a:pt x="11689" y="7531"/>
                    </a:lnTo>
                    <a:lnTo>
                      <a:pt x="11689" y="1009"/>
                    </a:lnTo>
                    <a:cubicBezTo>
                      <a:pt x="11657" y="411"/>
                      <a:pt x="11185" y="1"/>
                      <a:pt x="1061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p17"/>
          <p:cNvSpPr txBox="1"/>
          <p:nvPr>
            <p:ph type="title"/>
          </p:nvPr>
        </p:nvSpPr>
        <p:spPr>
          <a:xfrm>
            <a:off x="3276600" y="1207113"/>
            <a:ext cx="5097300" cy="151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08" name="Google Shape;808;p17"/>
          <p:cNvSpPr txBox="1"/>
          <p:nvPr>
            <p:ph idx="1" type="subTitle"/>
          </p:nvPr>
        </p:nvSpPr>
        <p:spPr>
          <a:xfrm>
            <a:off x="3276600" y="2869588"/>
            <a:ext cx="5097300" cy="10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p18"/>
          <p:cNvSpPr txBox="1"/>
          <p:nvPr>
            <p:ph type="title"/>
          </p:nvPr>
        </p:nvSpPr>
        <p:spPr>
          <a:xfrm>
            <a:off x="713225" y="1360650"/>
            <a:ext cx="5792400" cy="223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8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19"/>
          <p:cNvSpPr txBox="1"/>
          <p:nvPr>
            <p:ph idx="1" type="body"/>
          </p:nvPr>
        </p:nvSpPr>
        <p:spPr>
          <a:xfrm>
            <a:off x="720000" y="2448513"/>
            <a:ext cx="4047000" cy="19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●"/>
              <a:defRPr/>
            </a:lvl1pPr>
            <a:lvl2pPr indent="-2794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○"/>
              <a:defRPr/>
            </a:lvl2pPr>
            <a:lvl3pPr indent="-2794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■"/>
              <a:defRPr/>
            </a:lvl3pPr>
            <a:lvl4pPr indent="-2794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●"/>
              <a:defRPr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○"/>
              <a:defRPr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■"/>
              <a:defRPr/>
            </a:lvl6pPr>
            <a:lvl7pPr indent="-2730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●"/>
              <a:defRPr/>
            </a:lvl7pPr>
            <a:lvl8pPr indent="-2730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○"/>
              <a:defRPr/>
            </a:lvl8pPr>
            <a:lvl9pPr indent="-2667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600"/>
              <a:buFont typeface="Open Sans"/>
              <a:buChar char="■"/>
              <a:defRPr/>
            </a:lvl9pPr>
          </a:lstStyle>
          <a:p/>
        </p:txBody>
      </p:sp>
      <p:sp>
        <p:nvSpPr>
          <p:cNvPr id="813" name="Google Shape;813;p19"/>
          <p:cNvSpPr txBox="1"/>
          <p:nvPr>
            <p:ph type="title"/>
          </p:nvPr>
        </p:nvSpPr>
        <p:spPr>
          <a:xfrm>
            <a:off x="720000" y="750688"/>
            <a:ext cx="4047000" cy="155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814" name="Google Shape;814;p19"/>
          <p:cNvGrpSpPr/>
          <p:nvPr/>
        </p:nvGrpSpPr>
        <p:grpSpPr>
          <a:xfrm>
            <a:off x="720002" y="189484"/>
            <a:ext cx="1585128" cy="350005"/>
            <a:chOff x="7010771" y="697150"/>
            <a:chExt cx="1678628" cy="370650"/>
          </a:xfrm>
        </p:grpSpPr>
        <p:grpSp>
          <p:nvGrpSpPr>
            <p:cNvPr id="815" name="Google Shape;815;p19"/>
            <p:cNvGrpSpPr/>
            <p:nvPr/>
          </p:nvGrpSpPr>
          <p:grpSpPr>
            <a:xfrm>
              <a:off x="7873613" y="697150"/>
              <a:ext cx="457313" cy="370650"/>
              <a:chOff x="1298600" y="-919198"/>
              <a:chExt cx="457313" cy="370650"/>
            </a:xfrm>
          </p:grpSpPr>
          <p:sp>
            <p:nvSpPr>
              <p:cNvPr id="816" name="Google Shape;816;p19"/>
              <p:cNvSpPr/>
              <p:nvPr/>
            </p:nvSpPr>
            <p:spPr>
              <a:xfrm>
                <a:off x="1586174" y="-919198"/>
                <a:ext cx="149013" cy="74468"/>
              </a:xfrm>
              <a:custGeom>
                <a:rect b="b" l="l" r="r" t="t"/>
                <a:pathLst>
                  <a:path extrusionOk="0" h="1936" w="3874">
                    <a:moveTo>
                      <a:pt x="1588" y="1"/>
                    </a:moveTo>
                    <a:cubicBezTo>
                      <a:pt x="1572" y="1"/>
                      <a:pt x="1556" y="2"/>
                      <a:pt x="1540" y="2"/>
                    </a:cubicBezTo>
                    <a:cubicBezTo>
                      <a:pt x="1532" y="3"/>
                      <a:pt x="1523" y="3"/>
                      <a:pt x="1514" y="3"/>
                    </a:cubicBezTo>
                    <a:lnTo>
                      <a:pt x="1503" y="4"/>
                    </a:lnTo>
                    <a:cubicBezTo>
                      <a:pt x="1489" y="5"/>
                      <a:pt x="1477" y="6"/>
                      <a:pt x="1463" y="7"/>
                    </a:cubicBezTo>
                    <a:cubicBezTo>
                      <a:pt x="1453" y="8"/>
                      <a:pt x="1443" y="10"/>
                      <a:pt x="1433" y="11"/>
                    </a:cubicBezTo>
                    <a:cubicBezTo>
                      <a:pt x="1428" y="12"/>
                      <a:pt x="1423" y="13"/>
                      <a:pt x="1420" y="13"/>
                    </a:cubicBezTo>
                    <a:cubicBezTo>
                      <a:pt x="1408" y="15"/>
                      <a:pt x="1395" y="18"/>
                      <a:pt x="1383" y="20"/>
                    </a:cubicBezTo>
                    <a:cubicBezTo>
                      <a:pt x="1372" y="21"/>
                      <a:pt x="1362" y="22"/>
                      <a:pt x="1352" y="24"/>
                    </a:cubicBezTo>
                    <a:cubicBezTo>
                      <a:pt x="1346" y="25"/>
                      <a:pt x="1341" y="27"/>
                      <a:pt x="1335" y="28"/>
                    </a:cubicBezTo>
                    <a:lnTo>
                      <a:pt x="1303" y="36"/>
                    </a:lnTo>
                    <a:cubicBezTo>
                      <a:pt x="1294" y="37"/>
                      <a:pt x="1285" y="39"/>
                      <a:pt x="1277" y="41"/>
                    </a:cubicBezTo>
                    <a:cubicBezTo>
                      <a:pt x="1269" y="44"/>
                      <a:pt x="1260" y="46"/>
                      <a:pt x="1252" y="48"/>
                    </a:cubicBezTo>
                    <a:lnTo>
                      <a:pt x="1219" y="57"/>
                    </a:lnTo>
                    <a:cubicBezTo>
                      <a:pt x="1214" y="58"/>
                      <a:pt x="1208" y="60"/>
                      <a:pt x="1201" y="62"/>
                    </a:cubicBezTo>
                    <a:cubicBezTo>
                      <a:pt x="1189" y="65"/>
                      <a:pt x="1176" y="70"/>
                      <a:pt x="1164" y="74"/>
                    </a:cubicBezTo>
                    <a:cubicBezTo>
                      <a:pt x="1155" y="77"/>
                      <a:pt x="1147" y="80"/>
                      <a:pt x="1138" y="82"/>
                    </a:cubicBezTo>
                    <a:lnTo>
                      <a:pt x="1127" y="86"/>
                    </a:lnTo>
                    <a:cubicBezTo>
                      <a:pt x="1104" y="95"/>
                      <a:pt x="1079" y="104"/>
                      <a:pt x="1054" y="114"/>
                    </a:cubicBezTo>
                    <a:cubicBezTo>
                      <a:pt x="1030" y="123"/>
                      <a:pt x="1005" y="133"/>
                      <a:pt x="981" y="145"/>
                    </a:cubicBezTo>
                    <a:lnTo>
                      <a:pt x="970" y="150"/>
                    </a:lnTo>
                    <a:cubicBezTo>
                      <a:pt x="961" y="154"/>
                      <a:pt x="953" y="158"/>
                      <a:pt x="944" y="163"/>
                    </a:cubicBezTo>
                    <a:cubicBezTo>
                      <a:pt x="931" y="168"/>
                      <a:pt x="919" y="173"/>
                      <a:pt x="906" y="180"/>
                    </a:cubicBezTo>
                    <a:lnTo>
                      <a:pt x="883" y="192"/>
                    </a:lnTo>
                    <a:cubicBezTo>
                      <a:pt x="873" y="197"/>
                      <a:pt x="863" y="202"/>
                      <a:pt x="854" y="207"/>
                    </a:cubicBezTo>
                    <a:lnTo>
                      <a:pt x="831" y="218"/>
                    </a:lnTo>
                    <a:cubicBezTo>
                      <a:pt x="812" y="230"/>
                      <a:pt x="793" y="240"/>
                      <a:pt x="773" y="251"/>
                    </a:cubicBezTo>
                    <a:lnTo>
                      <a:pt x="755" y="261"/>
                    </a:lnTo>
                    <a:cubicBezTo>
                      <a:pt x="729" y="277"/>
                      <a:pt x="704" y="292"/>
                      <a:pt x="678" y="309"/>
                    </a:cubicBezTo>
                    <a:lnTo>
                      <a:pt x="674" y="311"/>
                    </a:lnTo>
                    <a:lnTo>
                      <a:pt x="657" y="324"/>
                    </a:lnTo>
                    <a:cubicBezTo>
                      <a:pt x="637" y="335"/>
                      <a:pt x="619" y="348"/>
                      <a:pt x="601" y="360"/>
                    </a:cubicBezTo>
                    <a:cubicBezTo>
                      <a:pt x="594" y="365"/>
                      <a:pt x="589" y="369"/>
                      <a:pt x="582" y="374"/>
                    </a:cubicBezTo>
                    <a:lnTo>
                      <a:pt x="551" y="395"/>
                    </a:lnTo>
                    <a:cubicBezTo>
                      <a:pt x="541" y="402"/>
                      <a:pt x="533" y="408"/>
                      <a:pt x="522" y="416"/>
                    </a:cubicBezTo>
                    <a:cubicBezTo>
                      <a:pt x="510" y="424"/>
                      <a:pt x="500" y="433"/>
                      <a:pt x="489" y="441"/>
                    </a:cubicBezTo>
                    <a:cubicBezTo>
                      <a:pt x="478" y="449"/>
                      <a:pt x="468" y="457"/>
                      <a:pt x="457" y="466"/>
                    </a:cubicBezTo>
                    <a:cubicBezTo>
                      <a:pt x="452" y="469"/>
                      <a:pt x="447" y="474"/>
                      <a:pt x="441" y="477"/>
                    </a:cubicBezTo>
                    <a:cubicBezTo>
                      <a:pt x="425" y="491"/>
                      <a:pt x="409" y="504"/>
                      <a:pt x="392" y="517"/>
                    </a:cubicBezTo>
                    <a:cubicBezTo>
                      <a:pt x="384" y="525"/>
                      <a:pt x="375" y="531"/>
                      <a:pt x="366" y="538"/>
                    </a:cubicBezTo>
                    <a:lnTo>
                      <a:pt x="359" y="544"/>
                    </a:lnTo>
                    <a:cubicBezTo>
                      <a:pt x="332" y="567"/>
                      <a:pt x="305" y="590"/>
                      <a:pt x="278" y="615"/>
                    </a:cubicBezTo>
                    <a:lnTo>
                      <a:pt x="277" y="617"/>
                    </a:lnTo>
                    <a:lnTo>
                      <a:pt x="266" y="626"/>
                    </a:lnTo>
                    <a:cubicBezTo>
                      <a:pt x="244" y="646"/>
                      <a:pt x="220" y="668"/>
                      <a:pt x="197" y="690"/>
                    </a:cubicBezTo>
                    <a:lnTo>
                      <a:pt x="189" y="698"/>
                    </a:lnTo>
                    <a:cubicBezTo>
                      <a:pt x="179" y="707"/>
                      <a:pt x="170" y="717"/>
                      <a:pt x="161" y="727"/>
                    </a:cubicBezTo>
                    <a:cubicBezTo>
                      <a:pt x="147" y="740"/>
                      <a:pt x="132" y="754"/>
                      <a:pt x="119" y="767"/>
                    </a:cubicBezTo>
                    <a:lnTo>
                      <a:pt x="103" y="784"/>
                    </a:lnTo>
                    <a:lnTo>
                      <a:pt x="72" y="816"/>
                    </a:lnTo>
                    <a:cubicBezTo>
                      <a:pt x="62" y="826"/>
                      <a:pt x="53" y="837"/>
                      <a:pt x="44" y="847"/>
                    </a:cubicBezTo>
                    <a:cubicBezTo>
                      <a:pt x="29" y="862"/>
                      <a:pt x="15" y="877"/>
                      <a:pt x="1" y="893"/>
                    </a:cubicBezTo>
                    <a:lnTo>
                      <a:pt x="1797" y="1936"/>
                    </a:lnTo>
                    <a:cubicBezTo>
                      <a:pt x="1820" y="1911"/>
                      <a:pt x="1844" y="1886"/>
                      <a:pt x="1868" y="1860"/>
                    </a:cubicBezTo>
                    <a:cubicBezTo>
                      <a:pt x="1878" y="1850"/>
                      <a:pt x="1889" y="1838"/>
                      <a:pt x="1899" y="1828"/>
                    </a:cubicBezTo>
                    <a:cubicBezTo>
                      <a:pt x="1918" y="1809"/>
                      <a:pt x="1937" y="1789"/>
                      <a:pt x="1955" y="1770"/>
                    </a:cubicBezTo>
                    <a:cubicBezTo>
                      <a:pt x="1966" y="1761"/>
                      <a:pt x="1975" y="1751"/>
                      <a:pt x="1984" y="1742"/>
                    </a:cubicBezTo>
                    <a:cubicBezTo>
                      <a:pt x="2010" y="1717"/>
                      <a:pt x="2036" y="1693"/>
                      <a:pt x="2062" y="1669"/>
                    </a:cubicBezTo>
                    <a:lnTo>
                      <a:pt x="2072" y="1660"/>
                    </a:lnTo>
                    <a:cubicBezTo>
                      <a:pt x="2102" y="1633"/>
                      <a:pt x="2131" y="1607"/>
                      <a:pt x="2162" y="1582"/>
                    </a:cubicBezTo>
                    <a:cubicBezTo>
                      <a:pt x="2170" y="1574"/>
                      <a:pt x="2179" y="1567"/>
                      <a:pt x="2188" y="1560"/>
                    </a:cubicBezTo>
                    <a:cubicBezTo>
                      <a:pt x="2210" y="1542"/>
                      <a:pt x="2231" y="1525"/>
                      <a:pt x="2253" y="1508"/>
                    </a:cubicBezTo>
                    <a:lnTo>
                      <a:pt x="2284" y="1484"/>
                    </a:lnTo>
                    <a:cubicBezTo>
                      <a:pt x="2305" y="1468"/>
                      <a:pt x="2325" y="1454"/>
                      <a:pt x="2347" y="1438"/>
                    </a:cubicBezTo>
                    <a:lnTo>
                      <a:pt x="2377" y="1416"/>
                    </a:lnTo>
                    <a:cubicBezTo>
                      <a:pt x="2402" y="1399"/>
                      <a:pt x="2427" y="1383"/>
                      <a:pt x="2452" y="1367"/>
                    </a:cubicBezTo>
                    <a:cubicBezTo>
                      <a:pt x="2458" y="1364"/>
                      <a:pt x="2464" y="1360"/>
                      <a:pt x="2469" y="1356"/>
                    </a:cubicBezTo>
                    <a:cubicBezTo>
                      <a:pt x="2502" y="1335"/>
                      <a:pt x="2535" y="1314"/>
                      <a:pt x="2568" y="1295"/>
                    </a:cubicBezTo>
                    <a:cubicBezTo>
                      <a:pt x="2595" y="1279"/>
                      <a:pt x="2622" y="1265"/>
                      <a:pt x="2649" y="1251"/>
                    </a:cubicBezTo>
                    <a:lnTo>
                      <a:pt x="2679" y="1236"/>
                    </a:lnTo>
                    <a:cubicBezTo>
                      <a:pt x="2699" y="1226"/>
                      <a:pt x="2719" y="1215"/>
                      <a:pt x="2739" y="1206"/>
                    </a:cubicBezTo>
                    <a:cubicBezTo>
                      <a:pt x="2747" y="1202"/>
                      <a:pt x="2756" y="1197"/>
                      <a:pt x="2765" y="1194"/>
                    </a:cubicBezTo>
                    <a:cubicBezTo>
                      <a:pt x="2794" y="1181"/>
                      <a:pt x="2821" y="1169"/>
                      <a:pt x="2849" y="1158"/>
                    </a:cubicBezTo>
                    <a:cubicBezTo>
                      <a:pt x="2878" y="1146"/>
                      <a:pt x="2905" y="1136"/>
                      <a:pt x="2933" y="1127"/>
                    </a:cubicBezTo>
                    <a:cubicBezTo>
                      <a:pt x="2942" y="1124"/>
                      <a:pt x="2950" y="1121"/>
                      <a:pt x="2959" y="1118"/>
                    </a:cubicBezTo>
                    <a:cubicBezTo>
                      <a:pt x="2979" y="1112"/>
                      <a:pt x="2997" y="1107"/>
                      <a:pt x="3015" y="1101"/>
                    </a:cubicBezTo>
                    <a:lnTo>
                      <a:pt x="3048" y="1092"/>
                    </a:lnTo>
                    <a:cubicBezTo>
                      <a:pt x="3065" y="1087"/>
                      <a:pt x="3082" y="1083"/>
                      <a:pt x="3099" y="1079"/>
                    </a:cubicBezTo>
                    <a:cubicBezTo>
                      <a:pt x="3109" y="1077"/>
                      <a:pt x="3120" y="1074"/>
                      <a:pt x="3131" y="1071"/>
                    </a:cubicBezTo>
                    <a:cubicBezTo>
                      <a:pt x="3147" y="1069"/>
                      <a:pt x="3162" y="1066"/>
                      <a:pt x="3178" y="1063"/>
                    </a:cubicBezTo>
                    <a:cubicBezTo>
                      <a:pt x="3191" y="1061"/>
                      <a:pt x="3203" y="1059"/>
                      <a:pt x="3215" y="1057"/>
                    </a:cubicBezTo>
                    <a:cubicBezTo>
                      <a:pt x="3231" y="1056"/>
                      <a:pt x="3245" y="1053"/>
                      <a:pt x="3259" y="1052"/>
                    </a:cubicBezTo>
                    <a:cubicBezTo>
                      <a:pt x="3271" y="1050"/>
                      <a:pt x="3286" y="1049"/>
                      <a:pt x="3299" y="1048"/>
                    </a:cubicBezTo>
                    <a:cubicBezTo>
                      <a:pt x="3311" y="1046"/>
                      <a:pt x="3324" y="1045"/>
                      <a:pt x="3336" y="1045"/>
                    </a:cubicBezTo>
                    <a:cubicBezTo>
                      <a:pt x="3352" y="1045"/>
                      <a:pt x="3368" y="1044"/>
                      <a:pt x="3383" y="1044"/>
                    </a:cubicBezTo>
                    <a:lnTo>
                      <a:pt x="3415" y="1044"/>
                    </a:lnTo>
                    <a:cubicBezTo>
                      <a:pt x="3436" y="1044"/>
                      <a:pt x="3455" y="1045"/>
                      <a:pt x="3473" y="1046"/>
                    </a:cubicBezTo>
                    <a:cubicBezTo>
                      <a:pt x="3484" y="1048"/>
                      <a:pt x="3494" y="1049"/>
                      <a:pt x="3504" y="1050"/>
                    </a:cubicBezTo>
                    <a:cubicBezTo>
                      <a:pt x="3533" y="1053"/>
                      <a:pt x="3562" y="1057"/>
                      <a:pt x="3590" y="1062"/>
                    </a:cubicBezTo>
                    <a:lnTo>
                      <a:pt x="3599" y="1063"/>
                    </a:lnTo>
                    <a:lnTo>
                      <a:pt x="3616" y="1068"/>
                    </a:lnTo>
                    <a:cubicBezTo>
                      <a:pt x="3633" y="1071"/>
                      <a:pt x="3651" y="1076"/>
                      <a:pt x="3667" y="1080"/>
                    </a:cubicBezTo>
                    <a:cubicBezTo>
                      <a:pt x="3676" y="1083"/>
                      <a:pt x="3684" y="1085"/>
                      <a:pt x="3692" y="1088"/>
                    </a:cubicBezTo>
                    <a:cubicBezTo>
                      <a:pt x="3706" y="1093"/>
                      <a:pt x="3719" y="1096"/>
                      <a:pt x="3733" y="1102"/>
                    </a:cubicBezTo>
                    <a:cubicBezTo>
                      <a:pt x="3750" y="1108"/>
                      <a:pt x="3766" y="1115"/>
                      <a:pt x="3782" y="1121"/>
                    </a:cubicBezTo>
                    <a:cubicBezTo>
                      <a:pt x="3790" y="1125"/>
                      <a:pt x="3798" y="1128"/>
                      <a:pt x="3805" y="1132"/>
                    </a:cubicBezTo>
                    <a:cubicBezTo>
                      <a:pt x="3828" y="1143"/>
                      <a:pt x="3851" y="1154"/>
                      <a:pt x="3874" y="1167"/>
                    </a:cubicBezTo>
                    <a:lnTo>
                      <a:pt x="2078" y="124"/>
                    </a:lnTo>
                    <a:cubicBezTo>
                      <a:pt x="2056" y="111"/>
                      <a:pt x="2033" y="99"/>
                      <a:pt x="2010" y="88"/>
                    </a:cubicBezTo>
                    <a:cubicBezTo>
                      <a:pt x="2002" y="84"/>
                      <a:pt x="1994" y="81"/>
                      <a:pt x="1986" y="78"/>
                    </a:cubicBezTo>
                    <a:cubicBezTo>
                      <a:pt x="1970" y="71"/>
                      <a:pt x="1954" y="64"/>
                      <a:pt x="1937" y="58"/>
                    </a:cubicBezTo>
                    <a:lnTo>
                      <a:pt x="1929" y="55"/>
                    </a:lnTo>
                    <a:cubicBezTo>
                      <a:pt x="1919" y="52"/>
                      <a:pt x="1908" y="48"/>
                      <a:pt x="1896" y="45"/>
                    </a:cubicBezTo>
                    <a:cubicBezTo>
                      <a:pt x="1889" y="42"/>
                      <a:pt x="1881" y="39"/>
                      <a:pt x="1873" y="37"/>
                    </a:cubicBezTo>
                    <a:cubicBezTo>
                      <a:pt x="1856" y="32"/>
                      <a:pt x="1837" y="28"/>
                      <a:pt x="1820" y="24"/>
                    </a:cubicBezTo>
                    <a:lnTo>
                      <a:pt x="1803" y="20"/>
                    </a:lnTo>
                    <a:lnTo>
                      <a:pt x="1801" y="20"/>
                    </a:lnTo>
                    <a:lnTo>
                      <a:pt x="1794" y="19"/>
                    </a:lnTo>
                    <a:cubicBezTo>
                      <a:pt x="1766" y="13"/>
                      <a:pt x="1738" y="10"/>
                      <a:pt x="1708" y="6"/>
                    </a:cubicBezTo>
                    <a:cubicBezTo>
                      <a:pt x="1704" y="6"/>
                      <a:pt x="1701" y="6"/>
                      <a:pt x="1696" y="5"/>
                    </a:cubicBezTo>
                    <a:cubicBezTo>
                      <a:pt x="1690" y="4"/>
                      <a:pt x="1684" y="4"/>
                      <a:pt x="1679" y="4"/>
                    </a:cubicBezTo>
                    <a:cubicBezTo>
                      <a:pt x="1659" y="3"/>
                      <a:pt x="1640" y="2"/>
                      <a:pt x="1621" y="2"/>
                    </a:cubicBezTo>
                    <a:cubicBezTo>
                      <a:pt x="1614" y="2"/>
                      <a:pt x="1607" y="1"/>
                      <a:pt x="160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7" name="Google Shape;817;p19"/>
              <p:cNvSpPr/>
              <p:nvPr/>
            </p:nvSpPr>
            <p:spPr>
              <a:xfrm>
                <a:off x="1396573" y="-916929"/>
                <a:ext cx="237021" cy="229444"/>
              </a:xfrm>
              <a:custGeom>
                <a:rect b="b" l="l" r="r" t="t"/>
                <a:pathLst>
                  <a:path extrusionOk="0" h="5965" w="6162">
                    <a:moveTo>
                      <a:pt x="3684" y="1"/>
                    </a:moveTo>
                    <a:cubicBezTo>
                      <a:pt x="3662" y="1"/>
                      <a:pt x="3640" y="2"/>
                      <a:pt x="3617" y="3"/>
                    </a:cubicBezTo>
                    <a:cubicBezTo>
                      <a:pt x="3611" y="3"/>
                      <a:pt x="3605" y="3"/>
                      <a:pt x="3599" y="3"/>
                    </a:cubicBezTo>
                    <a:cubicBezTo>
                      <a:pt x="3593" y="3"/>
                      <a:pt x="3587" y="3"/>
                      <a:pt x="3581" y="4"/>
                    </a:cubicBezTo>
                    <a:cubicBezTo>
                      <a:pt x="3575" y="4"/>
                      <a:pt x="3571" y="6"/>
                      <a:pt x="3565" y="6"/>
                    </a:cubicBezTo>
                    <a:cubicBezTo>
                      <a:pt x="3547" y="7"/>
                      <a:pt x="3528" y="10"/>
                      <a:pt x="3508" y="12"/>
                    </a:cubicBezTo>
                    <a:cubicBezTo>
                      <a:pt x="3495" y="13"/>
                      <a:pt x="3480" y="14"/>
                      <a:pt x="3467" y="16"/>
                    </a:cubicBezTo>
                    <a:cubicBezTo>
                      <a:pt x="3461" y="16"/>
                      <a:pt x="3455" y="18"/>
                      <a:pt x="3448" y="19"/>
                    </a:cubicBezTo>
                    <a:cubicBezTo>
                      <a:pt x="3432" y="21"/>
                      <a:pt x="3415" y="24"/>
                      <a:pt x="3401" y="27"/>
                    </a:cubicBezTo>
                    <a:cubicBezTo>
                      <a:pt x="3387" y="29"/>
                      <a:pt x="3372" y="31"/>
                      <a:pt x="3359" y="33"/>
                    </a:cubicBezTo>
                    <a:cubicBezTo>
                      <a:pt x="3351" y="36"/>
                      <a:pt x="3343" y="38"/>
                      <a:pt x="3335" y="39"/>
                    </a:cubicBezTo>
                    <a:cubicBezTo>
                      <a:pt x="3319" y="42"/>
                      <a:pt x="3303" y="46"/>
                      <a:pt x="3288" y="49"/>
                    </a:cubicBezTo>
                    <a:cubicBezTo>
                      <a:pt x="3276" y="53"/>
                      <a:pt x="3263" y="55"/>
                      <a:pt x="3252" y="57"/>
                    </a:cubicBezTo>
                    <a:cubicBezTo>
                      <a:pt x="3241" y="61"/>
                      <a:pt x="3229" y="64"/>
                      <a:pt x="3218" y="67"/>
                    </a:cubicBezTo>
                    <a:cubicBezTo>
                      <a:pt x="3203" y="71"/>
                      <a:pt x="3187" y="75"/>
                      <a:pt x="3174" y="79"/>
                    </a:cubicBezTo>
                    <a:cubicBezTo>
                      <a:pt x="3165" y="82"/>
                      <a:pt x="3156" y="83"/>
                      <a:pt x="3148" y="87"/>
                    </a:cubicBezTo>
                    <a:cubicBezTo>
                      <a:pt x="3131" y="91"/>
                      <a:pt x="3113" y="98"/>
                      <a:pt x="3096" y="104"/>
                    </a:cubicBezTo>
                    <a:cubicBezTo>
                      <a:pt x="3083" y="107"/>
                      <a:pt x="3071" y="112"/>
                      <a:pt x="3058" y="115"/>
                    </a:cubicBezTo>
                    <a:lnTo>
                      <a:pt x="3045" y="120"/>
                    </a:lnTo>
                    <a:cubicBezTo>
                      <a:pt x="3010" y="132"/>
                      <a:pt x="2976" y="145"/>
                      <a:pt x="2942" y="158"/>
                    </a:cubicBezTo>
                    <a:cubicBezTo>
                      <a:pt x="2908" y="172"/>
                      <a:pt x="2874" y="187"/>
                      <a:pt x="2839" y="201"/>
                    </a:cubicBezTo>
                    <a:lnTo>
                      <a:pt x="2824" y="209"/>
                    </a:lnTo>
                    <a:cubicBezTo>
                      <a:pt x="2812" y="215"/>
                      <a:pt x="2801" y="221"/>
                      <a:pt x="2788" y="226"/>
                    </a:cubicBezTo>
                    <a:cubicBezTo>
                      <a:pt x="2771" y="234"/>
                      <a:pt x="2754" y="242"/>
                      <a:pt x="2736" y="250"/>
                    </a:cubicBezTo>
                    <a:lnTo>
                      <a:pt x="2704" y="267"/>
                    </a:lnTo>
                    <a:cubicBezTo>
                      <a:pt x="2691" y="275"/>
                      <a:pt x="2677" y="282"/>
                      <a:pt x="2662" y="289"/>
                    </a:cubicBezTo>
                    <a:cubicBezTo>
                      <a:pt x="2652" y="294"/>
                      <a:pt x="2642" y="299"/>
                      <a:pt x="2632" y="305"/>
                    </a:cubicBezTo>
                    <a:cubicBezTo>
                      <a:pt x="2605" y="319"/>
                      <a:pt x="2578" y="334"/>
                      <a:pt x="2551" y="350"/>
                    </a:cubicBezTo>
                    <a:lnTo>
                      <a:pt x="2525" y="365"/>
                    </a:lnTo>
                    <a:cubicBezTo>
                      <a:pt x="2492" y="384"/>
                      <a:pt x="2459" y="404"/>
                      <a:pt x="2426" y="425"/>
                    </a:cubicBezTo>
                    <a:lnTo>
                      <a:pt x="2418" y="429"/>
                    </a:lnTo>
                    <a:lnTo>
                      <a:pt x="2417" y="430"/>
                    </a:lnTo>
                    <a:cubicBezTo>
                      <a:pt x="2381" y="453"/>
                      <a:pt x="2345" y="477"/>
                      <a:pt x="2308" y="502"/>
                    </a:cubicBezTo>
                    <a:lnTo>
                      <a:pt x="2298" y="510"/>
                    </a:lnTo>
                    <a:cubicBezTo>
                      <a:pt x="2284" y="519"/>
                      <a:pt x="2272" y="529"/>
                      <a:pt x="2257" y="538"/>
                    </a:cubicBezTo>
                    <a:cubicBezTo>
                      <a:pt x="2237" y="553"/>
                      <a:pt x="2218" y="567"/>
                      <a:pt x="2197" y="581"/>
                    </a:cubicBezTo>
                    <a:lnTo>
                      <a:pt x="2178" y="596"/>
                    </a:lnTo>
                    <a:cubicBezTo>
                      <a:pt x="2162" y="609"/>
                      <a:pt x="2145" y="622"/>
                      <a:pt x="2130" y="634"/>
                    </a:cubicBezTo>
                    <a:cubicBezTo>
                      <a:pt x="2115" y="645"/>
                      <a:pt x="2100" y="655"/>
                      <a:pt x="2085" y="666"/>
                    </a:cubicBezTo>
                    <a:cubicBezTo>
                      <a:pt x="2077" y="674"/>
                      <a:pt x="2068" y="681"/>
                      <a:pt x="2059" y="689"/>
                    </a:cubicBezTo>
                    <a:cubicBezTo>
                      <a:pt x="2042" y="703"/>
                      <a:pt x="2024" y="717"/>
                      <a:pt x="2007" y="731"/>
                    </a:cubicBezTo>
                    <a:cubicBezTo>
                      <a:pt x="1995" y="740"/>
                      <a:pt x="1983" y="750"/>
                      <a:pt x="1971" y="759"/>
                    </a:cubicBezTo>
                    <a:cubicBezTo>
                      <a:pt x="1961" y="770"/>
                      <a:pt x="1951" y="779"/>
                      <a:pt x="1940" y="788"/>
                    </a:cubicBezTo>
                    <a:cubicBezTo>
                      <a:pt x="1923" y="804"/>
                      <a:pt x="1904" y="818"/>
                      <a:pt x="1887" y="834"/>
                    </a:cubicBezTo>
                    <a:cubicBezTo>
                      <a:pt x="1877" y="842"/>
                      <a:pt x="1868" y="850"/>
                      <a:pt x="1859" y="859"/>
                    </a:cubicBezTo>
                    <a:cubicBezTo>
                      <a:pt x="1847" y="871"/>
                      <a:pt x="1834" y="882"/>
                      <a:pt x="1823" y="893"/>
                    </a:cubicBezTo>
                    <a:cubicBezTo>
                      <a:pt x="1805" y="909"/>
                      <a:pt x="1788" y="925"/>
                      <a:pt x="1769" y="942"/>
                    </a:cubicBezTo>
                    <a:cubicBezTo>
                      <a:pt x="1763" y="949"/>
                      <a:pt x="1754" y="956"/>
                      <a:pt x="1747" y="964"/>
                    </a:cubicBezTo>
                    <a:cubicBezTo>
                      <a:pt x="1732" y="977"/>
                      <a:pt x="1720" y="991"/>
                      <a:pt x="1705" y="1004"/>
                    </a:cubicBezTo>
                    <a:cubicBezTo>
                      <a:pt x="1689" y="1020"/>
                      <a:pt x="1673" y="1036"/>
                      <a:pt x="1657" y="1052"/>
                    </a:cubicBezTo>
                    <a:cubicBezTo>
                      <a:pt x="1650" y="1058"/>
                      <a:pt x="1645" y="1063"/>
                      <a:pt x="1639" y="1070"/>
                    </a:cubicBezTo>
                    <a:cubicBezTo>
                      <a:pt x="1622" y="1087"/>
                      <a:pt x="1605" y="1105"/>
                      <a:pt x="1590" y="1121"/>
                    </a:cubicBezTo>
                    <a:cubicBezTo>
                      <a:pt x="1574" y="1136"/>
                      <a:pt x="1561" y="1152"/>
                      <a:pt x="1546" y="1167"/>
                    </a:cubicBezTo>
                    <a:lnTo>
                      <a:pt x="1533" y="1179"/>
                    </a:lnTo>
                    <a:cubicBezTo>
                      <a:pt x="1513" y="1203"/>
                      <a:pt x="1492" y="1227"/>
                      <a:pt x="1470" y="1251"/>
                    </a:cubicBezTo>
                    <a:cubicBezTo>
                      <a:pt x="1460" y="1262"/>
                      <a:pt x="1450" y="1273"/>
                      <a:pt x="1439" y="1285"/>
                    </a:cubicBezTo>
                    <a:cubicBezTo>
                      <a:pt x="1438" y="1287"/>
                      <a:pt x="1436" y="1288"/>
                      <a:pt x="1435" y="1290"/>
                    </a:cubicBezTo>
                    <a:cubicBezTo>
                      <a:pt x="1401" y="1329"/>
                      <a:pt x="1368" y="1367"/>
                      <a:pt x="1335" y="1406"/>
                    </a:cubicBezTo>
                    <a:lnTo>
                      <a:pt x="1334" y="1407"/>
                    </a:lnTo>
                    <a:cubicBezTo>
                      <a:pt x="1329" y="1413"/>
                      <a:pt x="1324" y="1421"/>
                      <a:pt x="1318" y="1428"/>
                    </a:cubicBezTo>
                    <a:cubicBezTo>
                      <a:pt x="1291" y="1460"/>
                      <a:pt x="1263" y="1493"/>
                      <a:pt x="1237" y="1527"/>
                    </a:cubicBezTo>
                    <a:cubicBezTo>
                      <a:pt x="1235" y="1530"/>
                      <a:pt x="1234" y="1532"/>
                      <a:pt x="1232" y="1534"/>
                    </a:cubicBezTo>
                    <a:cubicBezTo>
                      <a:pt x="1195" y="1581"/>
                      <a:pt x="1160" y="1627"/>
                      <a:pt x="1124" y="1676"/>
                    </a:cubicBezTo>
                    <a:lnTo>
                      <a:pt x="1123" y="1677"/>
                    </a:lnTo>
                    <a:cubicBezTo>
                      <a:pt x="1073" y="1744"/>
                      <a:pt x="1025" y="1813"/>
                      <a:pt x="979" y="1884"/>
                    </a:cubicBezTo>
                    <a:cubicBezTo>
                      <a:pt x="973" y="1892"/>
                      <a:pt x="967" y="1898"/>
                      <a:pt x="962" y="1907"/>
                    </a:cubicBezTo>
                    <a:cubicBezTo>
                      <a:pt x="956" y="1915"/>
                      <a:pt x="950" y="1924"/>
                      <a:pt x="945" y="1934"/>
                    </a:cubicBezTo>
                    <a:cubicBezTo>
                      <a:pt x="928" y="1958"/>
                      <a:pt x="911" y="1985"/>
                      <a:pt x="895" y="2011"/>
                    </a:cubicBezTo>
                    <a:cubicBezTo>
                      <a:pt x="880" y="2035"/>
                      <a:pt x="865" y="2057"/>
                      <a:pt x="851" y="2081"/>
                    </a:cubicBezTo>
                    <a:cubicBezTo>
                      <a:pt x="834" y="2107"/>
                      <a:pt x="818" y="2133"/>
                      <a:pt x="802" y="2160"/>
                    </a:cubicBezTo>
                    <a:cubicBezTo>
                      <a:pt x="793" y="2176"/>
                      <a:pt x="783" y="2192"/>
                      <a:pt x="772" y="2209"/>
                    </a:cubicBezTo>
                    <a:cubicBezTo>
                      <a:pt x="769" y="2215"/>
                      <a:pt x="767" y="2221"/>
                      <a:pt x="763" y="2226"/>
                    </a:cubicBezTo>
                    <a:cubicBezTo>
                      <a:pt x="725" y="2291"/>
                      <a:pt x="688" y="2357"/>
                      <a:pt x="652" y="2422"/>
                    </a:cubicBezTo>
                    <a:lnTo>
                      <a:pt x="646" y="2434"/>
                    </a:lnTo>
                    <a:cubicBezTo>
                      <a:pt x="635" y="2454"/>
                      <a:pt x="625" y="2475"/>
                      <a:pt x="615" y="2496"/>
                    </a:cubicBezTo>
                    <a:cubicBezTo>
                      <a:pt x="601" y="2521"/>
                      <a:pt x="587" y="2547"/>
                      <a:pt x="575" y="2572"/>
                    </a:cubicBezTo>
                    <a:cubicBezTo>
                      <a:pt x="573" y="2577"/>
                      <a:pt x="569" y="2581"/>
                      <a:pt x="567" y="2587"/>
                    </a:cubicBezTo>
                    <a:cubicBezTo>
                      <a:pt x="551" y="2619"/>
                      <a:pt x="535" y="2652"/>
                      <a:pt x="520" y="2683"/>
                    </a:cubicBezTo>
                    <a:cubicBezTo>
                      <a:pt x="515" y="2695"/>
                      <a:pt x="509" y="2705"/>
                      <a:pt x="505" y="2716"/>
                    </a:cubicBezTo>
                    <a:lnTo>
                      <a:pt x="502" y="2721"/>
                    </a:lnTo>
                    <a:cubicBezTo>
                      <a:pt x="483" y="2762"/>
                      <a:pt x="464" y="2802"/>
                      <a:pt x="446" y="2844"/>
                    </a:cubicBezTo>
                    <a:lnTo>
                      <a:pt x="440" y="2858"/>
                    </a:lnTo>
                    <a:cubicBezTo>
                      <a:pt x="434" y="2872"/>
                      <a:pt x="429" y="2884"/>
                      <a:pt x="423" y="2898"/>
                    </a:cubicBezTo>
                    <a:cubicBezTo>
                      <a:pt x="413" y="2920"/>
                      <a:pt x="402" y="2944"/>
                      <a:pt x="393" y="2967"/>
                    </a:cubicBezTo>
                    <a:cubicBezTo>
                      <a:pt x="388" y="2979"/>
                      <a:pt x="384" y="2991"/>
                      <a:pt x="379" y="3003"/>
                    </a:cubicBezTo>
                    <a:cubicBezTo>
                      <a:pt x="372" y="3019"/>
                      <a:pt x="366" y="3035"/>
                      <a:pt x="359" y="3051"/>
                    </a:cubicBezTo>
                    <a:cubicBezTo>
                      <a:pt x="354" y="3065"/>
                      <a:pt x="348" y="3078"/>
                      <a:pt x="343" y="3092"/>
                    </a:cubicBezTo>
                    <a:cubicBezTo>
                      <a:pt x="336" y="3112"/>
                      <a:pt x="328" y="3134"/>
                      <a:pt x="320" y="3154"/>
                    </a:cubicBezTo>
                    <a:cubicBezTo>
                      <a:pt x="314" y="3169"/>
                      <a:pt x="308" y="3184"/>
                      <a:pt x="303" y="3198"/>
                    </a:cubicBezTo>
                    <a:lnTo>
                      <a:pt x="296" y="3217"/>
                    </a:lnTo>
                    <a:cubicBezTo>
                      <a:pt x="282" y="3255"/>
                      <a:pt x="269" y="3294"/>
                      <a:pt x="256" y="3333"/>
                    </a:cubicBezTo>
                    <a:cubicBezTo>
                      <a:pt x="254" y="3337"/>
                      <a:pt x="253" y="3341"/>
                      <a:pt x="252" y="3345"/>
                    </a:cubicBezTo>
                    <a:lnTo>
                      <a:pt x="252" y="3347"/>
                    </a:lnTo>
                    <a:cubicBezTo>
                      <a:pt x="237" y="3391"/>
                      <a:pt x="222" y="3434"/>
                      <a:pt x="209" y="3479"/>
                    </a:cubicBezTo>
                    <a:cubicBezTo>
                      <a:pt x="207" y="3484"/>
                      <a:pt x="206" y="3489"/>
                      <a:pt x="205" y="3493"/>
                    </a:cubicBezTo>
                    <a:cubicBezTo>
                      <a:pt x="199" y="3509"/>
                      <a:pt x="195" y="3525"/>
                      <a:pt x="190" y="3541"/>
                    </a:cubicBezTo>
                    <a:cubicBezTo>
                      <a:pt x="184" y="3565"/>
                      <a:pt x="176" y="3590"/>
                      <a:pt x="169" y="3615"/>
                    </a:cubicBezTo>
                    <a:cubicBezTo>
                      <a:pt x="167" y="3624"/>
                      <a:pt x="164" y="3633"/>
                      <a:pt x="162" y="3642"/>
                    </a:cubicBezTo>
                    <a:cubicBezTo>
                      <a:pt x="157" y="3661"/>
                      <a:pt x="153" y="3682"/>
                      <a:pt x="147" y="3699"/>
                    </a:cubicBezTo>
                    <a:cubicBezTo>
                      <a:pt x="143" y="3716"/>
                      <a:pt x="138" y="3733"/>
                      <a:pt x="134" y="3750"/>
                    </a:cubicBezTo>
                    <a:cubicBezTo>
                      <a:pt x="130" y="3764"/>
                      <a:pt x="127" y="3778"/>
                      <a:pt x="123" y="3793"/>
                    </a:cubicBezTo>
                    <a:cubicBezTo>
                      <a:pt x="119" y="3812"/>
                      <a:pt x="114" y="3830"/>
                      <a:pt x="110" y="3850"/>
                    </a:cubicBezTo>
                    <a:cubicBezTo>
                      <a:pt x="108" y="3861"/>
                      <a:pt x="105" y="3872"/>
                      <a:pt x="102" y="3885"/>
                    </a:cubicBezTo>
                    <a:cubicBezTo>
                      <a:pt x="97" y="3905"/>
                      <a:pt x="94" y="3926"/>
                      <a:pt x="89" y="3947"/>
                    </a:cubicBezTo>
                    <a:cubicBezTo>
                      <a:pt x="86" y="3964"/>
                      <a:pt x="83" y="3981"/>
                      <a:pt x="79" y="3998"/>
                    </a:cubicBezTo>
                    <a:cubicBezTo>
                      <a:pt x="78" y="4005"/>
                      <a:pt x="77" y="4011"/>
                      <a:pt x="76" y="4017"/>
                    </a:cubicBezTo>
                    <a:cubicBezTo>
                      <a:pt x="69" y="4054"/>
                      <a:pt x="62" y="4089"/>
                      <a:pt x="56" y="4125"/>
                    </a:cubicBezTo>
                    <a:cubicBezTo>
                      <a:pt x="55" y="4132"/>
                      <a:pt x="54" y="4138"/>
                      <a:pt x="53" y="4144"/>
                    </a:cubicBezTo>
                    <a:lnTo>
                      <a:pt x="53" y="4147"/>
                    </a:lnTo>
                    <a:cubicBezTo>
                      <a:pt x="47" y="4190"/>
                      <a:pt x="41" y="4232"/>
                      <a:pt x="35" y="4275"/>
                    </a:cubicBezTo>
                    <a:cubicBezTo>
                      <a:pt x="35" y="4281"/>
                      <a:pt x="34" y="4285"/>
                      <a:pt x="34" y="4290"/>
                    </a:cubicBezTo>
                    <a:cubicBezTo>
                      <a:pt x="32" y="4303"/>
                      <a:pt x="30" y="4316"/>
                      <a:pt x="29" y="4331"/>
                    </a:cubicBezTo>
                    <a:cubicBezTo>
                      <a:pt x="27" y="4353"/>
                      <a:pt x="24" y="4377"/>
                      <a:pt x="21" y="4401"/>
                    </a:cubicBezTo>
                    <a:cubicBezTo>
                      <a:pt x="20" y="4412"/>
                      <a:pt x="20" y="4422"/>
                      <a:pt x="19" y="4434"/>
                    </a:cubicBezTo>
                    <a:cubicBezTo>
                      <a:pt x="17" y="4450"/>
                      <a:pt x="16" y="4469"/>
                      <a:pt x="15" y="4483"/>
                    </a:cubicBezTo>
                    <a:cubicBezTo>
                      <a:pt x="13" y="4497"/>
                      <a:pt x="12" y="4511"/>
                      <a:pt x="11" y="4526"/>
                    </a:cubicBezTo>
                    <a:cubicBezTo>
                      <a:pt x="10" y="4544"/>
                      <a:pt x="10" y="4562"/>
                      <a:pt x="9" y="4580"/>
                    </a:cubicBezTo>
                    <a:cubicBezTo>
                      <a:pt x="8" y="4596"/>
                      <a:pt x="7" y="4612"/>
                      <a:pt x="7" y="4627"/>
                    </a:cubicBezTo>
                    <a:cubicBezTo>
                      <a:pt x="7" y="4635"/>
                      <a:pt x="5" y="4641"/>
                      <a:pt x="5" y="4649"/>
                    </a:cubicBezTo>
                    <a:cubicBezTo>
                      <a:pt x="4" y="4688"/>
                      <a:pt x="3" y="4725"/>
                      <a:pt x="1" y="4763"/>
                    </a:cubicBezTo>
                    <a:lnTo>
                      <a:pt x="1" y="4770"/>
                    </a:lnTo>
                    <a:cubicBezTo>
                      <a:pt x="1" y="4813"/>
                      <a:pt x="2" y="4855"/>
                      <a:pt x="4" y="4898"/>
                    </a:cubicBezTo>
                    <a:cubicBezTo>
                      <a:pt x="4" y="4906"/>
                      <a:pt x="5" y="4914"/>
                      <a:pt x="5" y="4922"/>
                    </a:cubicBezTo>
                    <a:lnTo>
                      <a:pt x="1801" y="5964"/>
                    </a:lnTo>
                    <a:cubicBezTo>
                      <a:pt x="1799" y="5913"/>
                      <a:pt x="1797" y="5860"/>
                      <a:pt x="1797" y="5806"/>
                    </a:cubicBezTo>
                    <a:cubicBezTo>
                      <a:pt x="1797" y="5761"/>
                      <a:pt x="1798" y="5715"/>
                      <a:pt x="1799" y="5669"/>
                    </a:cubicBezTo>
                    <a:cubicBezTo>
                      <a:pt x="1800" y="5653"/>
                      <a:pt x="1801" y="5637"/>
                      <a:pt x="1801" y="5623"/>
                    </a:cubicBezTo>
                    <a:cubicBezTo>
                      <a:pt x="1803" y="5590"/>
                      <a:pt x="1805" y="5557"/>
                      <a:pt x="1808" y="5525"/>
                    </a:cubicBezTo>
                    <a:cubicBezTo>
                      <a:pt x="1809" y="5508"/>
                      <a:pt x="1810" y="5492"/>
                      <a:pt x="1811" y="5475"/>
                    </a:cubicBezTo>
                    <a:cubicBezTo>
                      <a:pt x="1815" y="5441"/>
                      <a:pt x="1818" y="5407"/>
                      <a:pt x="1822" y="5372"/>
                    </a:cubicBezTo>
                    <a:cubicBezTo>
                      <a:pt x="1824" y="5358"/>
                      <a:pt x="1825" y="5346"/>
                      <a:pt x="1826" y="5331"/>
                    </a:cubicBezTo>
                    <a:cubicBezTo>
                      <a:pt x="1833" y="5283"/>
                      <a:pt x="1839" y="5235"/>
                      <a:pt x="1847" y="5187"/>
                    </a:cubicBezTo>
                    <a:cubicBezTo>
                      <a:pt x="1848" y="5180"/>
                      <a:pt x="1849" y="5175"/>
                      <a:pt x="1850" y="5168"/>
                    </a:cubicBezTo>
                    <a:cubicBezTo>
                      <a:pt x="1857" y="5126"/>
                      <a:pt x="1865" y="5083"/>
                      <a:pt x="1873" y="5041"/>
                    </a:cubicBezTo>
                    <a:cubicBezTo>
                      <a:pt x="1876" y="5024"/>
                      <a:pt x="1879" y="5007"/>
                      <a:pt x="1883" y="4990"/>
                    </a:cubicBezTo>
                    <a:cubicBezTo>
                      <a:pt x="1890" y="4957"/>
                      <a:pt x="1896" y="4924"/>
                      <a:pt x="1903" y="4892"/>
                    </a:cubicBezTo>
                    <a:cubicBezTo>
                      <a:pt x="1908" y="4873"/>
                      <a:pt x="1912" y="4854"/>
                      <a:pt x="1917" y="4835"/>
                    </a:cubicBezTo>
                    <a:cubicBezTo>
                      <a:pt x="1924" y="4804"/>
                      <a:pt x="1932" y="4772"/>
                      <a:pt x="1941" y="4741"/>
                    </a:cubicBezTo>
                    <a:cubicBezTo>
                      <a:pt x="1944" y="4722"/>
                      <a:pt x="1950" y="4703"/>
                      <a:pt x="1954" y="4684"/>
                    </a:cubicBezTo>
                    <a:cubicBezTo>
                      <a:pt x="1965" y="4650"/>
                      <a:pt x="1974" y="4616"/>
                      <a:pt x="1983" y="4582"/>
                    </a:cubicBezTo>
                    <a:cubicBezTo>
                      <a:pt x="1988" y="4566"/>
                      <a:pt x="1992" y="4551"/>
                      <a:pt x="1997" y="4535"/>
                    </a:cubicBezTo>
                    <a:cubicBezTo>
                      <a:pt x="2012" y="4486"/>
                      <a:pt x="2028" y="4437"/>
                      <a:pt x="2044" y="4387"/>
                    </a:cubicBezTo>
                    <a:lnTo>
                      <a:pt x="2049" y="4376"/>
                    </a:lnTo>
                    <a:cubicBezTo>
                      <a:pt x="2063" y="4331"/>
                      <a:pt x="2079" y="4286"/>
                      <a:pt x="2096" y="4241"/>
                    </a:cubicBezTo>
                    <a:cubicBezTo>
                      <a:pt x="2101" y="4226"/>
                      <a:pt x="2106" y="4211"/>
                      <a:pt x="2112" y="4197"/>
                    </a:cubicBezTo>
                    <a:cubicBezTo>
                      <a:pt x="2126" y="4163"/>
                      <a:pt x="2138" y="4129"/>
                      <a:pt x="2152" y="4093"/>
                    </a:cubicBezTo>
                    <a:cubicBezTo>
                      <a:pt x="2159" y="4078"/>
                      <a:pt x="2165" y="4062"/>
                      <a:pt x="2171" y="4046"/>
                    </a:cubicBezTo>
                    <a:cubicBezTo>
                      <a:pt x="2186" y="4011"/>
                      <a:pt x="2201" y="3975"/>
                      <a:pt x="2216" y="3940"/>
                    </a:cubicBezTo>
                    <a:cubicBezTo>
                      <a:pt x="2221" y="3927"/>
                      <a:pt x="2227" y="3914"/>
                      <a:pt x="2232" y="3902"/>
                    </a:cubicBezTo>
                    <a:cubicBezTo>
                      <a:pt x="2253" y="3854"/>
                      <a:pt x="2274" y="3806"/>
                      <a:pt x="2297" y="3760"/>
                    </a:cubicBezTo>
                    <a:cubicBezTo>
                      <a:pt x="2303" y="3749"/>
                      <a:pt x="2308" y="3737"/>
                      <a:pt x="2313" y="3726"/>
                    </a:cubicBezTo>
                    <a:cubicBezTo>
                      <a:pt x="2331" y="3688"/>
                      <a:pt x="2349" y="3652"/>
                      <a:pt x="2367" y="3615"/>
                    </a:cubicBezTo>
                    <a:cubicBezTo>
                      <a:pt x="2380" y="3590"/>
                      <a:pt x="2394" y="3564"/>
                      <a:pt x="2407" y="3539"/>
                    </a:cubicBezTo>
                    <a:cubicBezTo>
                      <a:pt x="2419" y="3515"/>
                      <a:pt x="2432" y="3490"/>
                      <a:pt x="2444" y="3466"/>
                    </a:cubicBezTo>
                    <a:cubicBezTo>
                      <a:pt x="2481" y="3399"/>
                      <a:pt x="2517" y="3333"/>
                      <a:pt x="2556" y="3269"/>
                    </a:cubicBezTo>
                    <a:cubicBezTo>
                      <a:pt x="2568" y="3247"/>
                      <a:pt x="2582" y="3224"/>
                      <a:pt x="2594" y="3203"/>
                    </a:cubicBezTo>
                    <a:cubicBezTo>
                      <a:pt x="2610" y="3177"/>
                      <a:pt x="2626" y="3150"/>
                      <a:pt x="2643" y="3124"/>
                    </a:cubicBezTo>
                    <a:cubicBezTo>
                      <a:pt x="2658" y="3100"/>
                      <a:pt x="2672" y="3077"/>
                      <a:pt x="2687" y="3053"/>
                    </a:cubicBezTo>
                    <a:cubicBezTo>
                      <a:pt x="2703" y="3027"/>
                      <a:pt x="2720" y="3002"/>
                      <a:pt x="2737" y="2976"/>
                    </a:cubicBezTo>
                    <a:cubicBezTo>
                      <a:pt x="2748" y="2959"/>
                      <a:pt x="2760" y="2943"/>
                      <a:pt x="2771" y="2926"/>
                    </a:cubicBezTo>
                    <a:cubicBezTo>
                      <a:pt x="2818" y="2857"/>
                      <a:pt x="2866" y="2788"/>
                      <a:pt x="2916" y="2720"/>
                    </a:cubicBezTo>
                    <a:lnTo>
                      <a:pt x="2917" y="2719"/>
                    </a:lnTo>
                    <a:cubicBezTo>
                      <a:pt x="2953" y="2670"/>
                      <a:pt x="2988" y="2623"/>
                      <a:pt x="3024" y="2577"/>
                    </a:cubicBezTo>
                    <a:cubicBezTo>
                      <a:pt x="3052" y="2540"/>
                      <a:pt x="3082" y="2505"/>
                      <a:pt x="3110" y="2470"/>
                    </a:cubicBezTo>
                    <a:lnTo>
                      <a:pt x="3127" y="2450"/>
                    </a:lnTo>
                    <a:cubicBezTo>
                      <a:pt x="3160" y="2408"/>
                      <a:pt x="3197" y="2368"/>
                      <a:pt x="3232" y="2327"/>
                    </a:cubicBezTo>
                    <a:cubicBezTo>
                      <a:pt x="3242" y="2316"/>
                      <a:pt x="3252" y="2304"/>
                      <a:pt x="3262" y="2293"/>
                    </a:cubicBezTo>
                    <a:cubicBezTo>
                      <a:pt x="3287" y="2265"/>
                      <a:pt x="3312" y="2238"/>
                      <a:pt x="3338" y="2210"/>
                    </a:cubicBezTo>
                    <a:cubicBezTo>
                      <a:pt x="3353" y="2194"/>
                      <a:pt x="3368" y="2180"/>
                      <a:pt x="3383" y="2164"/>
                    </a:cubicBezTo>
                    <a:cubicBezTo>
                      <a:pt x="3404" y="2141"/>
                      <a:pt x="3427" y="2117"/>
                      <a:pt x="3449" y="2095"/>
                    </a:cubicBezTo>
                    <a:cubicBezTo>
                      <a:pt x="3465" y="2079"/>
                      <a:pt x="3481" y="2063"/>
                      <a:pt x="3497" y="2048"/>
                    </a:cubicBezTo>
                    <a:cubicBezTo>
                      <a:pt x="3519" y="2027"/>
                      <a:pt x="3540" y="2005"/>
                      <a:pt x="3562" y="1985"/>
                    </a:cubicBezTo>
                    <a:cubicBezTo>
                      <a:pt x="3580" y="1968"/>
                      <a:pt x="3597" y="1952"/>
                      <a:pt x="3614" y="1936"/>
                    </a:cubicBezTo>
                    <a:cubicBezTo>
                      <a:pt x="3636" y="1917"/>
                      <a:pt x="3657" y="1896"/>
                      <a:pt x="3680" y="1877"/>
                    </a:cubicBezTo>
                    <a:cubicBezTo>
                      <a:pt x="3697" y="1862"/>
                      <a:pt x="3715" y="1846"/>
                      <a:pt x="3732" y="1831"/>
                    </a:cubicBezTo>
                    <a:cubicBezTo>
                      <a:pt x="3755" y="1812"/>
                      <a:pt x="3776" y="1793"/>
                      <a:pt x="3799" y="1775"/>
                    </a:cubicBezTo>
                    <a:cubicBezTo>
                      <a:pt x="3816" y="1760"/>
                      <a:pt x="3834" y="1746"/>
                      <a:pt x="3851" y="1732"/>
                    </a:cubicBezTo>
                    <a:cubicBezTo>
                      <a:pt x="3875" y="1712"/>
                      <a:pt x="3899" y="1694"/>
                      <a:pt x="3923" y="1676"/>
                    </a:cubicBezTo>
                    <a:cubicBezTo>
                      <a:pt x="3938" y="1664"/>
                      <a:pt x="3954" y="1651"/>
                      <a:pt x="3970" y="1640"/>
                    </a:cubicBezTo>
                    <a:cubicBezTo>
                      <a:pt x="3996" y="1619"/>
                      <a:pt x="4024" y="1601"/>
                      <a:pt x="4050" y="1582"/>
                    </a:cubicBezTo>
                    <a:cubicBezTo>
                      <a:pt x="4063" y="1573"/>
                      <a:pt x="4077" y="1563"/>
                      <a:pt x="4090" y="1554"/>
                    </a:cubicBezTo>
                    <a:cubicBezTo>
                      <a:pt x="4130" y="1526"/>
                      <a:pt x="4170" y="1499"/>
                      <a:pt x="4211" y="1474"/>
                    </a:cubicBezTo>
                    <a:lnTo>
                      <a:pt x="4219" y="1468"/>
                    </a:lnTo>
                    <a:cubicBezTo>
                      <a:pt x="4259" y="1442"/>
                      <a:pt x="4301" y="1417"/>
                      <a:pt x="4343" y="1394"/>
                    </a:cubicBezTo>
                    <a:cubicBezTo>
                      <a:pt x="4381" y="1372"/>
                      <a:pt x="4417" y="1352"/>
                      <a:pt x="4455" y="1332"/>
                    </a:cubicBezTo>
                    <a:lnTo>
                      <a:pt x="4498" y="1311"/>
                    </a:lnTo>
                    <a:cubicBezTo>
                      <a:pt x="4525" y="1296"/>
                      <a:pt x="4553" y="1282"/>
                      <a:pt x="4580" y="1270"/>
                    </a:cubicBezTo>
                    <a:cubicBezTo>
                      <a:pt x="4593" y="1263"/>
                      <a:pt x="4605" y="1257"/>
                      <a:pt x="4618" y="1252"/>
                    </a:cubicBezTo>
                    <a:cubicBezTo>
                      <a:pt x="4656" y="1235"/>
                      <a:pt x="4695" y="1218"/>
                      <a:pt x="4734" y="1202"/>
                    </a:cubicBezTo>
                    <a:lnTo>
                      <a:pt x="4736" y="1202"/>
                    </a:lnTo>
                    <a:cubicBezTo>
                      <a:pt x="4774" y="1187"/>
                      <a:pt x="4813" y="1172"/>
                      <a:pt x="4850" y="1160"/>
                    </a:cubicBezTo>
                    <a:cubicBezTo>
                      <a:pt x="4863" y="1155"/>
                      <a:pt x="4875" y="1151"/>
                      <a:pt x="4889" y="1147"/>
                    </a:cubicBezTo>
                    <a:cubicBezTo>
                      <a:pt x="4914" y="1138"/>
                      <a:pt x="4940" y="1130"/>
                      <a:pt x="4966" y="1124"/>
                    </a:cubicBezTo>
                    <a:cubicBezTo>
                      <a:pt x="4981" y="1119"/>
                      <a:pt x="4996" y="1114"/>
                      <a:pt x="5010" y="1111"/>
                    </a:cubicBezTo>
                    <a:cubicBezTo>
                      <a:pt x="5034" y="1104"/>
                      <a:pt x="5058" y="1099"/>
                      <a:pt x="5081" y="1093"/>
                    </a:cubicBezTo>
                    <a:cubicBezTo>
                      <a:pt x="5097" y="1090"/>
                      <a:pt x="5113" y="1086"/>
                      <a:pt x="5127" y="1083"/>
                    </a:cubicBezTo>
                    <a:cubicBezTo>
                      <a:pt x="5150" y="1078"/>
                      <a:pt x="5173" y="1075"/>
                      <a:pt x="5194" y="1070"/>
                    </a:cubicBezTo>
                    <a:cubicBezTo>
                      <a:pt x="5210" y="1068"/>
                      <a:pt x="5227" y="1065"/>
                      <a:pt x="5243" y="1062"/>
                    </a:cubicBezTo>
                    <a:cubicBezTo>
                      <a:pt x="5263" y="1060"/>
                      <a:pt x="5284" y="1058"/>
                      <a:pt x="5303" y="1056"/>
                    </a:cubicBezTo>
                    <a:cubicBezTo>
                      <a:pt x="5322" y="1053"/>
                      <a:pt x="5342" y="1051"/>
                      <a:pt x="5360" y="1050"/>
                    </a:cubicBezTo>
                    <a:cubicBezTo>
                      <a:pt x="5377" y="1049"/>
                      <a:pt x="5394" y="1046"/>
                      <a:pt x="5412" y="1046"/>
                    </a:cubicBezTo>
                    <a:cubicBezTo>
                      <a:pt x="5434" y="1045"/>
                      <a:pt x="5456" y="1044"/>
                      <a:pt x="5478" y="1044"/>
                    </a:cubicBezTo>
                    <a:cubicBezTo>
                      <a:pt x="5494" y="1044"/>
                      <a:pt x="5510" y="1045"/>
                      <a:pt x="5524" y="1045"/>
                    </a:cubicBezTo>
                    <a:cubicBezTo>
                      <a:pt x="5550" y="1046"/>
                      <a:pt x="5577" y="1048"/>
                      <a:pt x="5603" y="1049"/>
                    </a:cubicBezTo>
                    <a:cubicBezTo>
                      <a:pt x="5617" y="1050"/>
                      <a:pt x="5631" y="1051"/>
                      <a:pt x="5646" y="1053"/>
                    </a:cubicBezTo>
                    <a:cubicBezTo>
                      <a:pt x="5684" y="1057"/>
                      <a:pt x="5722" y="1062"/>
                      <a:pt x="5759" y="1069"/>
                    </a:cubicBezTo>
                    <a:cubicBezTo>
                      <a:pt x="5765" y="1070"/>
                      <a:pt x="5772" y="1071"/>
                      <a:pt x="5777" y="1073"/>
                    </a:cubicBezTo>
                    <a:cubicBezTo>
                      <a:pt x="5787" y="1074"/>
                      <a:pt x="5798" y="1077"/>
                      <a:pt x="5807" y="1079"/>
                    </a:cubicBezTo>
                    <a:cubicBezTo>
                      <a:pt x="5829" y="1084"/>
                      <a:pt x="5852" y="1090"/>
                      <a:pt x="5874" y="1095"/>
                    </a:cubicBezTo>
                    <a:cubicBezTo>
                      <a:pt x="5886" y="1099"/>
                      <a:pt x="5898" y="1103"/>
                      <a:pt x="5910" y="1107"/>
                    </a:cubicBezTo>
                    <a:cubicBezTo>
                      <a:pt x="5928" y="1112"/>
                      <a:pt x="5946" y="1118"/>
                      <a:pt x="5964" y="1125"/>
                    </a:cubicBezTo>
                    <a:cubicBezTo>
                      <a:pt x="5987" y="1134"/>
                      <a:pt x="6010" y="1143"/>
                      <a:pt x="6033" y="1153"/>
                    </a:cubicBezTo>
                    <a:cubicBezTo>
                      <a:pt x="6044" y="1158"/>
                      <a:pt x="6055" y="1162"/>
                      <a:pt x="6065" y="1168"/>
                    </a:cubicBezTo>
                    <a:cubicBezTo>
                      <a:pt x="6098" y="1183"/>
                      <a:pt x="6130" y="1200"/>
                      <a:pt x="6162" y="1218"/>
                    </a:cubicBezTo>
                    <a:lnTo>
                      <a:pt x="4366" y="174"/>
                    </a:lnTo>
                    <a:cubicBezTo>
                      <a:pt x="4335" y="156"/>
                      <a:pt x="4303" y="139"/>
                      <a:pt x="4270" y="124"/>
                    </a:cubicBezTo>
                    <a:cubicBezTo>
                      <a:pt x="4259" y="118"/>
                      <a:pt x="4248" y="114"/>
                      <a:pt x="4237" y="109"/>
                    </a:cubicBezTo>
                    <a:cubicBezTo>
                      <a:pt x="4215" y="99"/>
                      <a:pt x="4193" y="90"/>
                      <a:pt x="4169" y="81"/>
                    </a:cubicBezTo>
                    <a:cubicBezTo>
                      <a:pt x="4164" y="80"/>
                      <a:pt x="4161" y="78"/>
                      <a:pt x="4156" y="77"/>
                    </a:cubicBezTo>
                    <a:cubicBezTo>
                      <a:pt x="4143" y="72"/>
                      <a:pt x="4128" y="67"/>
                      <a:pt x="4114" y="63"/>
                    </a:cubicBezTo>
                    <a:cubicBezTo>
                      <a:pt x="4102" y="59"/>
                      <a:pt x="4090" y="55"/>
                      <a:pt x="4078" y="52"/>
                    </a:cubicBezTo>
                    <a:cubicBezTo>
                      <a:pt x="4056" y="46"/>
                      <a:pt x="4034" y="40"/>
                      <a:pt x="4012" y="36"/>
                    </a:cubicBezTo>
                    <a:cubicBezTo>
                      <a:pt x="4002" y="33"/>
                      <a:pt x="3992" y="31"/>
                      <a:pt x="3983" y="29"/>
                    </a:cubicBezTo>
                    <a:lnTo>
                      <a:pt x="3978" y="28"/>
                    </a:lnTo>
                    <a:cubicBezTo>
                      <a:pt x="3974" y="27"/>
                      <a:pt x="3968" y="27"/>
                      <a:pt x="3963" y="25"/>
                    </a:cubicBezTo>
                    <a:cubicBezTo>
                      <a:pt x="3927" y="19"/>
                      <a:pt x="3889" y="13"/>
                      <a:pt x="3851" y="10"/>
                    </a:cubicBezTo>
                    <a:cubicBezTo>
                      <a:pt x="3844" y="8"/>
                      <a:pt x="3841" y="7"/>
                      <a:pt x="3833" y="6"/>
                    </a:cubicBezTo>
                    <a:cubicBezTo>
                      <a:pt x="3829" y="6"/>
                      <a:pt x="3825" y="6"/>
                      <a:pt x="3821" y="6"/>
                    </a:cubicBezTo>
                    <a:cubicBezTo>
                      <a:pt x="3816" y="6"/>
                      <a:pt x="3813" y="6"/>
                      <a:pt x="3809" y="5"/>
                    </a:cubicBezTo>
                    <a:cubicBezTo>
                      <a:pt x="3783" y="4"/>
                      <a:pt x="3757" y="2"/>
                      <a:pt x="3731" y="2"/>
                    </a:cubicBezTo>
                    <a:cubicBezTo>
                      <a:pt x="3721" y="2"/>
                      <a:pt x="3712" y="1"/>
                      <a:pt x="37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8" name="Google Shape;818;p19"/>
              <p:cNvSpPr/>
              <p:nvPr/>
            </p:nvSpPr>
            <p:spPr>
              <a:xfrm>
                <a:off x="1367570" y="-879078"/>
                <a:ext cx="388343" cy="330530"/>
              </a:xfrm>
              <a:custGeom>
                <a:rect b="b" l="l" r="r" t="t"/>
                <a:pathLst>
                  <a:path extrusionOk="0" h="8593" w="10096">
                    <a:moveTo>
                      <a:pt x="9076" y="0"/>
                    </a:moveTo>
                    <a:cubicBezTo>
                      <a:pt x="8828" y="0"/>
                      <a:pt x="8548" y="81"/>
                      <a:pt x="8252" y="252"/>
                    </a:cubicBezTo>
                    <a:cubicBezTo>
                      <a:pt x="7977" y="411"/>
                      <a:pt x="7714" y="632"/>
                      <a:pt x="7481" y="893"/>
                    </a:cubicBezTo>
                    <a:cubicBezTo>
                      <a:pt x="7247" y="357"/>
                      <a:pt x="6804" y="62"/>
                      <a:pt x="6247" y="62"/>
                    </a:cubicBezTo>
                    <a:cubicBezTo>
                      <a:pt x="5902" y="62"/>
                      <a:pt x="5512" y="175"/>
                      <a:pt x="5101" y="413"/>
                    </a:cubicBezTo>
                    <a:cubicBezTo>
                      <a:pt x="3690" y="1227"/>
                      <a:pt x="2550" y="3202"/>
                      <a:pt x="2554" y="4824"/>
                    </a:cubicBezTo>
                    <a:cubicBezTo>
                      <a:pt x="2554" y="4878"/>
                      <a:pt x="2555" y="4930"/>
                      <a:pt x="2557" y="4982"/>
                    </a:cubicBezTo>
                    <a:cubicBezTo>
                      <a:pt x="2433" y="4890"/>
                      <a:pt x="2281" y="4841"/>
                      <a:pt x="2110" y="4841"/>
                    </a:cubicBezTo>
                    <a:cubicBezTo>
                      <a:pt x="1914" y="4841"/>
                      <a:pt x="1692" y="4906"/>
                      <a:pt x="1457" y="5041"/>
                    </a:cubicBezTo>
                    <a:cubicBezTo>
                      <a:pt x="652" y="5505"/>
                      <a:pt x="1" y="6633"/>
                      <a:pt x="3" y="7559"/>
                    </a:cubicBezTo>
                    <a:cubicBezTo>
                      <a:pt x="5" y="8214"/>
                      <a:pt x="334" y="8593"/>
                      <a:pt x="812" y="8593"/>
                    </a:cubicBezTo>
                    <a:cubicBezTo>
                      <a:pt x="1009" y="8593"/>
                      <a:pt x="1231" y="8528"/>
                      <a:pt x="1466" y="8392"/>
                    </a:cubicBezTo>
                    <a:lnTo>
                      <a:pt x="8264" y="4467"/>
                    </a:lnTo>
                    <a:cubicBezTo>
                      <a:pt x="9277" y="3883"/>
                      <a:pt x="10096" y="2465"/>
                      <a:pt x="10093" y="1301"/>
                    </a:cubicBezTo>
                    <a:cubicBezTo>
                      <a:pt x="10091" y="476"/>
                      <a:pt x="9677" y="0"/>
                      <a:pt x="907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9" name="Google Shape;819;p19"/>
              <p:cNvSpPr/>
              <p:nvPr/>
            </p:nvSpPr>
            <p:spPr>
              <a:xfrm>
                <a:off x="1298600" y="-733060"/>
                <a:ext cx="164861" cy="180709"/>
              </a:xfrm>
              <a:custGeom>
                <a:rect b="b" l="l" r="r" t="t"/>
                <a:pathLst>
                  <a:path extrusionOk="0" h="4698" w="4286">
                    <a:moveTo>
                      <a:pt x="2099" y="1"/>
                    </a:moveTo>
                    <a:cubicBezTo>
                      <a:pt x="2087" y="1"/>
                      <a:pt x="2075" y="2"/>
                      <a:pt x="2062" y="2"/>
                    </a:cubicBezTo>
                    <a:lnTo>
                      <a:pt x="2041" y="2"/>
                    </a:lnTo>
                    <a:lnTo>
                      <a:pt x="2032" y="3"/>
                    </a:lnTo>
                    <a:cubicBezTo>
                      <a:pt x="2022" y="4"/>
                      <a:pt x="2009" y="5"/>
                      <a:pt x="2000" y="7"/>
                    </a:cubicBezTo>
                    <a:cubicBezTo>
                      <a:pt x="1992" y="8"/>
                      <a:pt x="1984" y="8"/>
                      <a:pt x="1975" y="9"/>
                    </a:cubicBezTo>
                    <a:lnTo>
                      <a:pt x="1966" y="11"/>
                    </a:lnTo>
                    <a:lnTo>
                      <a:pt x="1938" y="16"/>
                    </a:lnTo>
                    <a:cubicBezTo>
                      <a:pt x="1930" y="17"/>
                      <a:pt x="1921" y="18"/>
                      <a:pt x="1913" y="19"/>
                    </a:cubicBezTo>
                    <a:cubicBezTo>
                      <a:pt x="1908" y="20"/>
                      <a:pt x="1904" y="21"/>
                      <a:pt x="1899" y="22"/>
                    </a:cubicBezTo>
                    <a:cubicBezTo>
                      <a:pt x="1890" y="24"/>
                      <a:pt x="1880" y="27"/>
                      <a:pt x="1873" y="28"/>
                    </a:cubicBezTo>
                    <a:cubicBezTo>
                      <a:pt x="1866" y="29"/>
                      <a:pt x="1858" y="32"/>
                      <a:pt x="1851" y="33"/>
                    </a:cubicBezTo>
                    <a:lnTo>
                      <a:pt x="1832" y="38"/>
                    </a:lnTo>
                    <a:cubicBezTo>
                      <a:pt x="1824" y="41"/>
                      <a:pt x="1815" y="43"/>
                      <a:pt x="1807" y="45"/>
                    </a:cubicBezTo>
                    <a:lnTo>
                      <a:pt x="1792" y="50"/>
                    </a:lnTo>
                    <a:cubicBezTo>
                      <a:pt x="1782" y="52"/>
                      <a:pt x="1772" y="55"/>
                      <a:pt x="1763" y="59"/>
                    </a:cubicBezTo>
                    <a:cubicBezTo>
                      <a:pt x="1755" y="61"/>
                      <a:pt x="1748" y="63"/>
                      <a:pt x="1741" y="66"/>
                    </a:cubicBezTo>
                    <a:lnTo>
                      <a:pt x="1733" y="69"/>
                    </a:lnTo>
                    <a:cubicBezTo>
                      <a:pt x="1714" y="75"/>
                      <a:pt x="1695" y="83"/>
                      <a:pt x="1676" y="91"/>
                    </a:cubicBezTo>
                    <a:cubicBezTo>
                      <a:pt x="1656" y="98"/>
                      <a:pt x="1636" y="106"/>
                      <a:pt x="1617" y="115"/>
                    </a:cubicBezTo>
                    <a:lnTo>
                      <a:pt x="1609" y="119"/>
                    </a:lnTo>
                    <a:lnTo>
                      <a:pt x="1587" y="129"/>
                    </a:lnTo>
                    <a:cubicBezTo>
                      <a:pt x="1578" y="134"/>
                      <a:pt x="1568" y="138"/>
                      <a:pt x="1558" y="143"/>
                    </a:cubicBezTo>
                    <a:cubicBezTo>
                      <a:pt x="1552" y="146"/>
                      <a:pt x="1545" y="150"/>
                      <a:pt x="1539" y="153"/>
                    </a:cubicBezTo>
                    <a:lnTo>
                      <a:pt x="1516" y="164"/>
                    </a:lnTo>
                    <a:lnTo>
                      <a:pt x="1499" y="173"/>
                    </a:lnTo>
                    <a:cubicBezTo>
                      <a:pt x="1483" y="182"/>
                      <a:pt x="1468" y="190"/>
                      <a:pt x="1452" y="199"/>
                    </a:cubicBezTo>
                    <a:lnTo>
                      <a:pt x="1437" y="208"/>
                    </a:lnTo>
                    <a:cubicBezTo>
                      <a:pt x="1417" y="220"/>
                      <a:pt x="1396" y="232"/>
                      <a:pt x="1376" y="246"/>
                    </a:cubicBezTo>
                    <a:cubicBezTo>
                      <a:pt x="1356" y="260"/>
                      <a:pt x="1334" y="273"/>
                      <a:pt x="1314" y="287"/>
                    </a:cubicBezTo>
                    <a:lnTo>
                      <a:pt x="1306" y="292"/>
                    </a:lnTo>
                    <a:lnTo>
                      <a:pt x="1298" y="299"/>
                    </a:lnTo>
                    <a:cubicBezTo>
                      <a:pt x="1282" y="309"/>
                      <a:pt x="1266" y="321"/>
                      <a:pt x="1250" y="332"/>
                    </a:cubicBezTo>
                    <a:cubicBezTo>
                      <a:pt x="1230" y="348"/>
                      <a:pt x="1208" y="364"/>
                      <a:pt x="1187" y="381"/>
                    </a:cubicBezTo>
                    <a:cubicBezTo>
                      <a:pt x="1180" y="387"/>
                      <a:pt x="1172" y="392"/>
                      <a:pt x="1165" y="398"/>
                    </a:cubicBezTo>
                    <a:lnTo>
                      <a:pt x="1151" y="410"/>
                    </a:lnTo>
                    <a:cubicBezTo>
                      <a:pt x="1141" y="418"/>
                      <a:pt x="1132" y="426"/>
                      <a:pt x="1123" y="434"/>
                    </a:cubicBezTo>
                    <a:cubicBezTo>
                      <a:pt x="1100" y="452"/>
                      <a:pt x="1079" y="472"/>
                      <a:pt x="1057" y="491"/>
                    </a:cubicBezTo>
                    <a:cubicBezTo>
                      <a:pt x="1047" y="500"/>
                      <a:pt x="1038" y="509"/>
                      <a:pt x="1028" y="519"/>
                    </a:cubicBezTo>
                    <a:lnTo>
                      <a:pt x="1013" y="532"/>
                    </a:lnTo>
                    <a:lnTo>
                      <a:pt x="994" y="550"/>
                    </a:lnTo>
                    <a:cubicBezTo>
                      <a:pt x="973" y="570"/>
                      <a:pt x="953" y="591"/>
                      <a:pt x="933" y="611"/>
                    </a:cubicBezTo>
                    <a:cubicBezTo>
                      <a:pt x="919" y="625"/>
                      <a:pt x="905" y="640"/>
                      <a:pt x="892" y="653"/>
                    </a:cubicBezTo>
                    <a:cubicBezTo>
                      <a:pt x="888" y="657"/>
                      <a:pt x="885" y="661"/>
                      <a:pt x="883" y="665"/>
                    </a:cubicBezTo>
                    <a:cubicBezTo>
                      <a:pt x="879" y="667"/>
                      <a:pt x="876" y="670"/>
                      <a:pt x="872" y="674"/>
                    </a:cubicBezTo>
                    <a:cubicBezTo>
                      <a:pt x="854" y="694"/>
                      <a:pt x="835" y="716"/>
                      <a:pt x="816" y="737"/>
                    </a:cubicBezTo>
                    <a:cubicBezTo>
                      <a:pt x="796" y="759"/>
                      <a:pt x="778" y="780"/>
                      <a:pt x="759" y="803"/>
                    </a:cubicBezTo>
                    <a:lnTo>
                      <a:pt x="759" y="804"/>
                    </a:lnTo>
                    <a:lnTo>
                      <a:pt x="757" y="805"/>
                    </a:lnTo>
                    <a:cubicBezTo>
                      <a:pt x="740" y="827"/>
                      <a:pt x="720" y="849"/>
                      <a:pt x="703" y="872"/>
                    </a:cubicBezTo>
                    <a:cubicBezTo>
                      <a:pt x="681" y="900"/>
                      <a:pt x="659" y="929"/>
                      <a:pt x="639" y="957"/>
                    </a:cubicBezTo>
                    <a:cubicBezTo>
                      <a:pt x="607" y="1000"/>
                      <a:pt x="576" y="1043"/>
                      <a:pt x="547" y="1089"/>
                    </a:cubicBezTo>
                    <a:cubicBezTo>
                      <a:pt x="543" y="1093"/>
                      <a:pt x="540" y="1098"/>
                      <a:pt x="537" y="1104"/>
                    </a:cubicBezTo>
                    <a:cubicBezTo>
                      <a:pt x="516" y="1134"/>
                      <a:pt x="498" y="1166"/>
                      <a:pt x="479" y="1197"/>
                    </a:cubicBezTo>
                    <a:cubicBezTo>
                      <a:pt x="465" y="1218"/>
                      <a:pt x="450" y="1239"/>
                      <a:pt x="438" y="1261"/>
                    </a:cubicBezTo>
                    <a:cubicBezTo>
                      <a:pt x="436" y="1266"/>
                      <a:pt x="432" y="1270"/>
                      <a:pt x="430" y="1276"/>
                    </a:cubicBezTo>
                    <a:cubicBezTo>
                      <a:pt x="422" y="1288"/>
                      <a:pt x="415" y="1301"/>
                      <a:pt x="408" y="1315"/>
                    </a:cubicBezTo>
                    <a:cubicBezTo>
                      <a:pt x="395" y="1340"/>
                      <a:pt x="380" y="1363"/>
                      <a:pt x="366" y="1389"/>
                    </a:cubicBezTo>
                    <a:cubicBezTo>
                      <a:pt x="355" y="1409"/>
                      <a:pt x="345" y="1429"/>
                      <a:pt x="335" y="1450"/>
                    </a:cubicBezTo>
                    <a:lnTo>
                      <a:pt x="327" y="1464"/>
                    </a:lnTo>
                    <a:cubicBezTo>
                      <a:pt x="326" y="1469"/>
                      <a:pt x="323" y="1472"/>
                      <a:pt x="321" y="1477"/>
                    </a:cubicBezTo>
                    <a:cubicBezTo>
                      <a:pt x="309" y="1502"/>
                      <a:pt x="296" y="1528"/>
                      <a:pt x="284" y="1554"/>
                    </a:cubicBezTo>
                    <a:cubicBezTo>
                      <a:pt x="272" y="1578"/>
                      <a:pt x="262" y="1600"/>
                      <a:pt x="252" y="1624"/>
                    </a:cubicBezTo>
                    <a:lnTo>
                      <a:pt x="247" y="1634"/>
                    </a:lnTo>
                    <a:lnTo>
                      <a:pt x="244" y="1644"/>
                    </a:lnTo>
                    <a:cubicBezTo>
                      <a:pt x="236" y="1659"/>
                      <a:pt x="229" y="1676"/>
                      <a:pt x="222" y="1693"/>
                    </a:cubicBezTo>
                    <a:cubicBezTo>
                      <a:pt x="212" y="1717"/>
                      <a:pt x="203" y="1741"/>
                      <a:pt x="194" y="1765"/>
                    </a:cubicBezTo>
                    <a:cubicBezTo>
                      <a:pt x="187" y="1781"/>
                      <a:pt x="182" y="1796"/>
                      <a:pt x="176" y="1811"/>
                    </a:cubicBezTo>
                    <a:lnTo>
                      <a:pt x="171" y="1823"/>
                    </a:lnTo>
                    <a:lnTo>
                      <a:pt x="167" y="1836"/>
                    </a:lnTo>
                    <a:cubicBezTo>
                      <a:pt x="158" y="1861"/>
                      <a:pt x="150" y="1886"/>
                      <a:pt x="141" y="1911"/>
                    </a:cubicBezTo>
                    <a:cubicBezTo>
                      <a:pt x="133" y="1936"/>
                      <a:pt x="125" y="1961"/>
                      <a:pt x="117" y="1986"/>
                    </a:cubicBezTo>
                    <a:cubicBezTo>
                      <a:pt x="116" y="1990"/>
                      <a:pt x="115" y="1993"/>
                      <a:pt x="113" y="1996"/>
                    </a:cubicBezTo>
                    <a:cubicBezTo>
                      <a:pt x="112" y="2000"/>
                      <a:pt x="111" y="2003"/>
                      <a:pt x="110" y="2008"/>
                    </a:cubicBezTo>
                    <a:cubicBezTo>
                      <a:pt x="106" y="2026"/>
                      <a:pt x="100" y="2045"/>
                      <a:pt x="94" y="2064"/>
                    </a:cubicBezTo>
                    <a:cubicBezTo>
                      <a:pt x="87" y="2089"/>
                      <a:pt x="81" y="2115"/>
                      <a:pt x="74" y="2142"/>
                    </a:cubicBezTo>
                    <a:cubicBezTo>
                      <a:pt x="72" y="2153"/>
                      <a:pt x="68" y="2163"/>
                      <a:pt x="66" y="2174"/>
                    </a:cubicBezTo>
                    <a:lnTo>
                      <a:pt x="62" y="2190"/>
                    </a:lnTo>
                    <a:cubicBezTo>
                      <a:pt x="60" y="2199"/>
                      <a:pt x="58" y="2208"/>
                      <a:pt x="56" y="2218"/>
                    </a:cubicBezTo>
                    <a:cubicBezTo>
                      <a:pt x="51" y="2242"/>
                      <a:pt x="45" y="2269"/>
                      <a:pt x="41" y="2294"/>
                    </a:cubicBezTo>
                    <a:cubicBezTo>
                      <a:pt x="36" y="2316"/>
                      <a:pt x="32" y="2340"/>
                      <a:pt x="28" y="2363"/>
                    </a:cubicBezTo>
                    <a:lnTo>
                      <a:pt x="28" y="2365"/>
                    </a:lnTo>
                    <a:lnTo>
                      <a:pt x="28" y="2367"/>
                    </a:lnTo>
                    <a:cubicBezTo>
                      <a:pt x="25" y="2392"/>
                      <a:pt x="22" y="2417"/>
                      <a:pt x="18" y="2441"/>
                    </a:cubicBezTo>
                    <a:cubicBezTo>
                      <a:pt x="15" y="2464"/>
                      <a:pt x="13" y="2488"/>
                      <a:pt x="10" y="2511"/>
                    </a:cubicBezTo>
                    <a:cubicBezTo>
                      <a:pt x="9" y="2519"/>
                      <a:pt x="9" y="2528"/>
                      <a:pt x="8" y="2536"/>
                    </a:cubicBezTo>
                    <a:cubicBezTo>
                      <a:pt x="7" y="2541"/>
                      <a:pt x="7" y="2545"/>
                      <a:pt x="7" y="2550"/>
                    </a:cubicBezTo>
                    <a:cubicBezTo>
                      <a:pt x="7" y="2561"/>
                      <a:pt x="6" y="2571"/>
                      <a:pt x="5" y="2583"/>
                    </a:cubicBezTo>
                    <a:cubicBezTo>
                      <a:pt x="3" y="2607"/>
                      <a:pt x="2" y="2630"/>
                      <a:pt x="1" y="2653"/>
                    </a:cubicBezTo>
                    <a:cubicBezTo>
                      <a:pt x="1" y="2675"/>
                      <a:pt x="0" y="2697"/>
                      <a:pt x="3" y="2719"/>
                    </a:cubicBezTo>
                    <a:lnTo>
                      <a:pt x="3" y="2722"/>
                    </a:lnTo>
                    <a:cubicBezTo>
                      <a:pt x="3" y="2747"/>
                      <a:pt x="3" y="2770"/>
                      <a:pt x="5" y="2794"/>
                    </a:cubicBezTo>
                    <a:cubicBezTo>
                      <a:pt x="6" y="2817"/>
                      <a:pt x="7" y="2840"/>
                      <a:pt x="9" y="2862"/>
                    </a:cubicBezTo>
                    <a:cubicBezTo>
                      <a:pt x="9" y="2868"/>
                      <a:pt x="10" y="2873"/>
                      <a:pt x="11" y="2879"/>
                    </a:cubicBezTo>
                    <a:cubicBezTo>
                      <a:pt x="11" y="2883"/>
                      <a:pt x="13" y="2888"/>
                      <a:pt x="13" y="2893"/>
                    </a:cubicBezTo>
                    <a:cubicBezTo>
                      <a:pt x="14" y="2906"/>
                      <a:pt x="15" y="2920"/>
                      <a:pt x="16" y="2933"/>
                    </a:cubicBezTo>
                    <a:cubicBezTo>
                      <a:pt x="19" y="2957"/>
                      <a:pt x="23" y="2980"/>
                      <a:pt x="27" y="3003"/>
                    </a:cubicBezTo>
                    <a:cubicBezTo>
                      <a:pt x="28" y="3012"/>
                      <a:pt x="31" y="3021"/>
                      <a:pt x="32" y="3029"/>
                    </a:cubicBezTo>
                    <a:cubicBezTo>
                      <a:pt x="33" y="3035"/>
                      <a:pt x="34" y="3041"/>
                      <a:pt x="35" y="3047"/>
                    </a:cubicBezTo>
                    <a:cubicBezTo>
                      <a:pt x="37" y="3056"/>
                      <a:pt x="39" y="3065"/>
                      <a:pt x="41" y="3074"/>
                    </a:cubicBezTo>
                    <a:cubicBezTo>
                      <a:pt x="48" y="3099"/>
                      <a:pt x="53" y="3124"/>
                      <a:pt x="60" y="3149"/>
                    </a:cubicBezTo>
                    <a:cubicBezTo>
                      <a:pt x="62" y="3155"/>
                      <a:pt x="65" y="3160"/>
                      <a:pt x="67" y="3168"/>
                    </a:cubicBezTo>
                    <a:cubicBezTo>
                      <a:pt x="69" y="3175"/>
                      <a:pt x="72" y="3182"/>
                      <a:pt x="74" y="3189"/>
                    </a:cubicBezTo>
                    <a:cubicBezTo>
                      <a:pt x="78" y="3201"/>
                      <a:pt x="82" y="3214"/>
                      <a:pt x="86" y="3225"/>
                    </a:cubicBezTo>
                    <a:cubicBezTo>
                      <a:pt x="94" y="3249"/>
                      <a:pt x="104" y="3271"/>
                      <a:pt x="115" y="3293"/>
                    </a:cubicBezTo>
                    <a:cubicBezTo>
                      <a:pt x="116" y="3296"/>
                      <a:pt x="118" y="3301"/>
                      <a:pt x="119" y="3304"/>
                    </a:cubicBezTo>
                    <a:cubicBezTo>
                      <a:pt x="120" y="3305"/>
                      <a:pt x="120" y="3307"/>
                      <a:pt x="120" y="3308"/>
                    </a:cubicBezTo>
                    <a:cubicBezTo>
                      <a:pt x="137" y="3343"/>
                      <a:pt x="155" y="3376"/>
                      <a:pt x="176" y="3408"/>
                    </a:cubicBezTo>
                    <a:cubicBezTo>
                      <a:pt x="176" y="3409"/>
                      <a:pt x="178" y="3410"/>
                      <a:pt x="178" y="3410"/>
                    </a:cubicBezTo>
                    <a:cubicBezTo>
                      <a:pt x="180" y="3414"/>
                      <a:pt x="184" y="3419"/>
                      <a:pt x="187" y="3422"/>
                    </a:cubicBezTo>
                    <a:cubicBezTo>
                      <a:pt x="204" y="3448"/>
                      <a:pt x="224" y="3473"/>
                      <a:pt x="244" y="3497"/>
                    </a:cubicBezTo>
                    <a:cubicBezTo>
                      <a:pt x="251" y="3506"/>
                      <a:pt x="259" y="3514"/>
                      <a:pt x="265" y="3522"/>
                    </a:cubicBezTo>
                    <a:cubicBezTo>
                      <a:pt x="284" y="3541"/>
                      <a:pt x="302" y="3558"/>
                      <a:pt x="320" y="3575"/>
                    </a:cubicBezTo>
                    <a:cubicBezTo>
                      <a:pt x="328" y="3582"/>
                      <a:pt x="336" y="3589"/>
                      <a:pt x="344" y="3596"/>
                    </a:cubicBezTo>
                    <a:cubicBezTo>
                      <a:pt x="371" y="3617"/>
                      <a:pt x="399" y="3637"/>
                      <a:pt x="429" y="3654"/>
                    </a:cubicBezTo>
                    <a:lnTo>
                      <a:pt x="2219" y="4695"/>
                    </a:lnTo>
                    <a:lnTo>
                      <a:pt x="2219" y="4695"/>
                    </a:lnTo>
                    <a:cubicBezTo>
                      <a:pt x="2191" y="4679"/>
                      <a:pt x="2164" y="4660"/>
                      <a:pt x="2138" y="4639"/>
                    </a:cubicBezTo>
                    <a:cubicBezTo>
                      <a:pt x="2130" y="4633"/>
                      <a:pt x="2124" y="4626"/>
                      <a:pt x="2116" y="4619"/>
                    </a:cubicBezTo>
                    <a:cubicBezTo>
                      <a:pt x="2096" y="4602"/>
                      <a:pt x="2078" y="4584"/>
                      <a:pt x="2060" y="4566"/>
                    </a:cubicBezTo>
                    <a:cubicBezTo>
                      <a:pt x="2053" y="4558"/>
                      <a:pt x="2045" y="4550"/>
                      <a:pt x="2039" y="4541"/>
                    </a:cubicBezTo>
                    <a:cubicBezTo>
                      <a:pt x="2018" y="4517"/>
                      <a:pt x="1999" y="4492"/>
                      <a:pt x="1982" y="4466"/>
                    </a:cubicBezTo>
                    <a:cubicBezTo>
                      <a:pt x="1978" y="4461"/>
                      <a:pt x="1975" y="4458"/>
                      <a:pt x="1973" y="4453"/>
                    </a:cubicBezTo>
                    <a:cubicBezTo>
                      <a:pt x="1951" y="4419"/>
                      <a:pt x="1931" y="4384"/>
                      <a:pt x="1914" y="4348"/>
                    </a:cubicBezTo>
                    <a:cubicBezTo>
                      <a:pt x="1913" y="4343"/>
                      <a:pt x="1910" y="4340"/>
                      <a:pt x="1909" y="4337"/>
                    </a:cubicBezTo>
                    <a:cubicBezTo>
                      <a:pt x="1893" y="4303"/>
                      <a:pt x="1880" y="4267"/>
                      <a:pt x="1868" y="4232"/>
                    </a:cubicBezTo>
                    <a:cubicBezTo>
                      <a:pt x="1866" y="4225"/>
                      <a:pt x="1864" y="4217"/>
                      <a:pt x="1862" y="4211"/>
                    </a:cubicBezTo>
                    <a:cubicBezTo>
                      <a:pt x="1849" y="4172"/>
                      <a:pt x="1839" y="4132"/>
                      <a:pt x="1830" y="4089"/>
                    </a:cubicBezTo>
                    <a:lnTo>
                      <a:pt x="1826" y="4072"/>
                    </a:lnTo>
                    <a:cubicBezTo>
                      <a:pt x="1818" y="4029"/>
                      <a:pt x="1812" y="3984"/>
                      <a:pt x="1807" y="3936"/>
                    </a:cubicBezTo>
                    <a:cubicBezTo>
                      <a:pt x="1806" y="3932"/>
                      <a:pt x="1805" y="3927"/>
                      <a:pt x="1805" y="3921"/>
                    </a:cubicBezTo>
                    <a:cubicBezTo>
                      <a:pt x="1800" y="3870"/>
                      <a:pt x="1798" y="3817"/>
                      <a:pt x="1798" y="3761"/>
                    </a:cubicBezTo>
                    <a:cubicBezTo>
                      <a:pt x="1798" y="3707"/>
                      <a:pt x="1800" y="3650"/>
                      <a:pt x="1805" y="3594"/>
                    </a:cubicBezTo>
                    <a:lnTo>
                      <a:pt x="1806" y="3579"/>
                    </a:lnTo>
                    <a:cubicBezTo>
                      <a:pt x="1811" y="3522"/>
                      <a:pt x="1817" y="3465"/>
                      <a:pt x="1826" y="3408"/>
                    </a:cubicBezTo>
                    <a:lnTo>
                      <a:pt x="1826" y="3405"/>
                    </a:lnTo>
                    <a:cubicBezTo>
                      <a:pt x="1836" y="3349"/>
                      <a:pt x="1847" y="3291"/>
                      <a:pt x="1859" y="3233"/>
                    </a:cubicBezTo>
                    <a:cubicBezTo>
                      <a:pt x="1860" y="3228"/>
                      <a:pt x="1863" y="3223"/>
                      <a:pt x="1864" y="3217"/>
                    </a:cubicBezTo>
                    <a:cubicBezTo>
                      <a:pt x="1876" y="3161"/>
                      <a:pt x="1891" y="3106"/>
                      <a:pt x="1908" y="3050"/>
                    </a:cubicBezTo>
                    <a:lnTo>
                      <a:pt x="1912" y="3040"/>
                    </a:lnTo>
                    <a:cubicBezTo>
                      <a:pt x="1929" y="2982"/>
                      <a:pt x="1948" y="2924"/>
                      <a:pt x="1969" y="2866"/>
                    </a:cubicBezTo>
                    <a:cubicBezTo>
                      <a:pt x="1970" y="2862"/>
                      <a:pt x="1972" y="2858"/>
                      <a:pt x="1974" y="2855"/>
                    </a:cubicBezTo>
                    <a:cubicBezTo>
                      <a:pt x="1994" y="2798"/>
                      <a:pt x="2017" y="2743"/>
                      <a:pt x="2041" y="2686"/>
                    </a:cubicBezTo>
                    <a:lnTo>
                      <a:pt x="2045" y="2678"/>
                    </a:lnTo>
                    <a:cubicBezTo>
                      <a:pt x="2070" y="2621"/>
                      <a:pt x="2096" y="2565"/>
                      <a:pt x="2125" y="2509"/>
                    </a:cubicBezTo>
                    <a:lnTo>
                      <a:pt x="2133" y="2494"/>
                    </a:lnTo>
                    <a:cubicBezTo>
                      <a:pt x="2155" y="2449"/>
                      <a:pt x="2180" y="2404"/>
                      <a:pt x="2205" y="2359"/>
                    </a:cubicBezTo>
                    <a:cubicBezTo>
                      <a:pt x="2213" y="2346"/>
                      <a:pt x="2220" y="2333"/>
                      <a:pt x="2227" y="2321"/>
                    </a:cubicBezTo>
                    <a:cubicBezTo>
                      <a:pt x="2243" y="2294"/>
                      <a:pt x="2260" y="2267"/>
                      <a:pt x="2276" y="2241"/>
                    </a:cubicBezTo>
                    <a:cubicBezTo>
                      <a:pt x="2295" y="2211"/>
                      <a:pt x="2314" y="2179"/>
                      <a:pt x="2335" y="2148"/>
                    </a:cubicBezTo>
                    <a:cubicBezTo>
                      <a:pt x="2368" y="2098"/>
                      <a:pt x="2400" y="2050"/>
                      <a:pt x="2436" y="2003"/>
                    </a:cubicBezTo>
                    <a:lnTo>
                      <a:pt x="2436" y="2002"/>
                    </a:lnTo>
                    <a:cubicBezTo>
                      <a:pt x="2474" y="1950"/>
                      <a:pt x="2514" y="1899"/>
                      <a:pt x="2555" y="1849"/>
                    </a:cubicBezTo>
                    <a:lnTo>
                      <a:pt x="2556" y="1848"/>
                    </a:lnTo>
                    <a:cubicBezTo>
                      <a:pt x="2596" y="1800"/>
                      <a:pt x="2638" y="1754"/>
                      <a:pt x="2679" y="1708"/>
                    </a:cubicBezTo>
                    <a:cubicBezTo>
                      <a:pt x="2683" y="1705"/>
                      <a:pt x="2685" y="1701"/>
                      <a:pt x="2689" y="1698"/>
                    </a:cubicBezTo>
                    <a:cubicBezTo>
                      <a:pt x="2728" y="1656"/>
                      <a:pt x="2769" y="1616"/>
                      <a:pt x="2810" y="1577"/>
                    </a:cubicBezTo>
                    <a:lnTo>
                      <a:pt x="2825" y="1564"/>
                    </a:lnTo>
                    <a:cubicBezTo>
                      <a:pt x="2864" y="1526"/>
                      <a:pt x="2906" y="1489"/>
                      <a:pt x="2948" y="1455"/>
                    </a:cubicBezTo>
                    <a:lnTo>
                      <a:pt x="2962" y="1443"/>
                    </a:lnTo>
                    <a:cubicBezTo>
                      <a:pt x="3006" y="1409"/>
                      <a:pt x="3050" y="1376"/>
                      <a:pt x="3095" y="1344"/>
                    </a:cubicBezTo>
                    <a:lnTo>
                      <a:pt x="3104" y="1338"/>
                    </a:lnTo>
                    <a:cubicBezTo>
                      <a:pt x="3151" y="1304"/>
                      <a:pt x="3200" y="1274"/>
                      <a:pt x="3249" y="1245"/>
                    </a:cubicBezTo>
                    <a:cubicBezTo>
                      <a:pt x="3271" y="1233"/>
                      <a:pt x="3292" y="1222"/>
                      <a:pt x="3314" y="1210"/>
                    </a:cubicBezTo>
                    <a:lnTo>
                      <a:pt x="3336" y="1198"/>
                    </a:lnTo>
                    <a:cubicBezTo>
                      <a:pt x="3353" y="1190"/>
                      <a:pt x="3369" y="1182"/>
                      <a:pt x="3385" y="1174"/>
                    </a:cubicBezTo>
                    <a:cubicBezTo>
                      <a:pt x="3392" y="1172"/>
                      <a:pt x="3399" y="1168"/>
                      <a:pt x="3406" y="1165"/>
                    </a:cubicBezTo>
                    <a:cubicBezTo>
                      <a:pt x="3428" y="1155"/>
                      <a:pt x="3451" y="1146"/>
                      <a:pt x="3472" y="1136"/>
                    </a:cubicBezTo>
                    <a:cubicBezTo>
                      <a:pt x="3495" y="1127"/>
                      <a:pt x="3517" y="1119"/>
                      <a:pt x="3538" y="1111"/>
                    </a:cubicBezTo>
                    <a:lnTo>
                      <a:pt x="3560" y="1105"/>
                    </a:lnTo>
                    <a:cubicBezTo>
                      <a:pt x="3575" y="1099"/>
                      <a:pt x="3590" y="1096"/>
                      <a:pt x="3604" y="1091"/>
                    </a:cubicBezTo>
                    <a:lnTo>
                      <a:pt x="3629" y="1084"/>
                    </a:lnTo>
                    <a:cubicBezTo>
                      <a:pt x="3643" y="1081"/>
                      <a:pt x="3656" y="1077"/>
                      <a:pt x="3670" y="1074"/>
                    </a:cubicBezTo>
                    <a:lnTo>
                      <a:pt x="3696" y="1068"/>
                    </a:lnTo>
                    <a:cubicBezTo>
                      <a:pt x="3708" y="1065"/>
                      <a:pt x="3722" y="1063"/>
                      <a:pt x="3734" y="1060"/>
                    </a:cubicBezTo>
                    <a:cubicBezTo>
                      <a:pt x="3744" y="1059"/>
                      <a:pt x="3754" y="1058"/>
                      <a:pt x="3763" y="1056"/>
                    </a:cubicBezTo>
                    <a:cubicBezTo>
                      <a:pt x="3774" y="1055"/>
                      <a:pt x="3787" y="1054"/>
                      <a:pt x="3797" y="1052"/>
                    </a:cubicBezTo>
                    <a:cubicBezTo>
                      <a:pt x="3808" y="1051"/>
                      <a:pt x="3818" y="1049"/>
                      <a:pt x="3829" y="1049"/>
                    </a:cubicBezTo>
                    <a:cubicBezTo>
                      <a:pt x="3839" y="1048"/>
                      <a:pt x="3849" y="1047"/>
                      <a:pt x="3859" y="1047"/>
                    </a:cubicBezTo>
                    <a:cubicBezTo>
                      <a:pt x="3872" y="1046"/>
                      <a:pt x="3884" y="1046"/>
                      <a:pt x="3896" y="1046"/>
                    </a:cubicBezTo>
                    <a:lnTo>
                      <a:pt x="3923" y="1046"/>
                    </a:lnTo>
                    <a:cubicBezTo>
                      <a:pt x="3938" y="1047"/>
                      <a:pt x="3952" y="1047"/>
                      <a:pt x="3967" y="1048"/>
                    </a:cubicBezTo>
                    <a:lnTo>
                      <a:pt x="3991" y="1050"/>
                    </a:lnTo>
                    <a:cubicBezTo>
                      <a:pt x="4012" y="1052"/>
                      <a:pt x="4034" y="1056"/>
                      <a:pt x="4056" y="1059"/>
                    </a:cubicBezTo>
                    <a:cubicBezTo>
                      <a:pt x="4059" y="1060"/>
                      <a:pt x="4062" y="1062"/>
                      <a:pt x="4066" y="1062"/>
                    </a:cubicBezTo>
                    <a:cubicBezTo>
                      <a:pt x="4096" y="1067"/>
                      <a:pt x="4127" y="1075"/>
                      <a:pt x="4156" y="1085"/>
                    </a:cubicBezTo>
                    <a:cubicBezTo>
                      <a:pt x="4162" y="1088"/>
                      <a:pt x="4168" y="1089"/>
                      <a:pt x="4172" y="1091"/>
                    </a:cubicBezTo>
                    <a:cubicBezTo>
                      <a:pt x="4186" y="1096"/>
                      <a:pt x="4200" y="1101"/>
                      <a:pt x="4212" y="1107"/>
                    </a:cubicBezTo>
                    <a:cubicBezTo>
                      <a:pt x="4218" y="1109"/>
                      <a:pt x="4225" y="1113"/>
                      <a:pt x="4231" y="1115"/>
                    </a:cubicBezTo>
                    <a:cubicBezTo>
                      <a:pt x="4250" y="1124"/>
                      <a:pt x="4268" y="1133"/>
                      <a:pt x="4286" y="1143"/>
                    </a:cubicBezTo>
                    <a:lnTo>
                      <a:pt x="2489" y="98"/>
                    </a:lnTo>
                    <a:cubicBezTo>
                      <a:pt x="2472" y="88"/>
                      <a:pt x="2454" y="78"/>
                      <a:pt x="2434" y="70"/>
                    </a:cubicBezTo>
                    <a:cubicBezTo>
                      <a:pt x="2429" y="67"/>
                      <a:pt x="2422" y="64"/>
                      <a:pt x="2415" y="62"/>
                    </a:cubicBezTo>
                    <a:cubicBezTo>
                      <a:pt x="2403" y="56"/>
                      <a:pt x="2390" y="51"/>
                      <a:pt x="2377" y="46"/>
                    </a:cubicBezTo>
                    <a:cubicBezTo>
                      <a:pt x="2374" y="45"/>
                      <a:pt x="2372" y="44"/>
                      <a:pt x="2369" y="43"/>
                    </a:cubicBezTo>
                    <a:cubicBezTo>
                      <a:pt x="2366" y="42"/>
                      <a:pt x="2363" y="42"/>
                      <a:pt x="2361" y="41"/>
                    </a:cubicBezTo>
                    <a:cubicBezTo>
                      <a:pt x="2330" y="30"/>
                      <a:pt x="2301" y="22"/>
                      <a:pt x="2270" y="16"/>
                    </a:cubicBezTo>
                    <a:lnTo>
                      <a:pt x="2268" y="16"/>
                    </a:lnTo>
                    <a:cubicBezTo>
                      <a:pt x="2264" y="16"/>
                      <a:pt x="2262" y="15"/>
                      <a:pt x="2259" y="15"/>
                    </a:cubicBezTo>
                    <a:cubicBezTo>
                      <a:pt x="2237" y="11"/>
                      <a:pt x="2217" y="8"/>
                      <a:pt x="2195" y="5"/>
                    </a:cubicBezTo>
                    <a:cubicBezTo>
                      <a:pt x="2191" y="5"/>
                      <a:pt x="2189" y="4"/>
                      <a:pt x="2184" y="4"/>
                    </a:cubicBezTo>
                    <a:lnTo>
                      <a:pt x="2170" y="4"/>
                    </a:lnTo>
                    <a:cubicBezTo>
                      <a:pt x="2155" y="3"/>
                      <a:pt x="2141" y="2"/>
                      <a:pt x="2126" y="2"/>
                    </a:cubicBezTo>
                    <a:cubicBezTo>
                      <a:pt x="2120" y="2"/>
                      <a:pt x="2115" y="1"/>
                      <a:pt x="2109" y="1"/>
                    </a:cubicBezTo>
                    <a:close/>
                    <a:moveTo>
                      <a:pt x="2219" y="4695"/>
                    </a:moveTo>
                    <a:cubicBezTo>
                      <a:pt x="2221" y="4696"/>
                      <a:pt x="2222" y="4697"/>
                      <a:pt x="2223" y="4697"/>
                    </a:cubicBezTo>
                    <a:lnTo>
                      <a:pt x="2219" y="469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820" name="Google Shape;820;p19"/>
            <p:cNvSpPr/>
            <p:nvPr/>
          </p:nvSpPr>
          <p:spPr>
            <a:xfrm>
              <a:off x="7010771" y="858027"/>
              <a:ext cx="118359" cy="114288"/>
            </a:xfrm>
            <a:custGeom>
              <a:rect b="b" l="l" r="r" t="t"/>
              <a:pathLst>
                <a:path extrusionOk="0" h="4492" w="4652">
                  <a:moveTo>
                    <a:pt x="3751" y="0"/>
                  </a:moveTo>
                  <a:cubicBezTo>
                    <a:pt x="3541" y="0"/>
                    <a:pt x="3332" y="80"/>
                    <a:pt x="3172" y="240"/>
                  </a:cubicBezTo>
                  <a:lnTo>
                    <a:pt x="2653" y="759"/>
                  </a:lnTo>
                  <a:cubicBezTo>
                    <a:pt x="2563" y="850"/>
                    <a:pt x="2444" y="895"/>
                    <a:pt x="2325" y="895"/>
                  </a:cubicBezTo>
                  <a:cubicBezTo>
                    <a:pt x="2206" y="895"/>
                    <a:pt x="2088" y="850"/>
                    <a:pt x="1998" y="759"/>
                  </a:cubicBezTo>
                  <a:lnTo>
                    <a:pt x="1479" y="242"/>
                  </a:lnTo>
                  <a:cubicBezTo>
                    <a:pt x="1319" y="82"/>
                    <a:pt x="1109" y="2"/>
                    <a:pt x="899" y="2"/>
                  </a:cubicBezTo>
                  <a:cubicBezTo>
                    <a:pt x="689" y="2"/>
                    <a:pt x="480" y="82"/>
                    <a:pt x="320" y="242"/>
                  </a:cubicBezTo>
                  <a:cubicBezTo>
                    <a:pt x="0" y="561"/>
                    <a:pt x="0" y="1081"/>
                    <a:pt x="320" y="1401"/>
                  </a:cubicBezTo>
                  <a:lnTo>
                    <a:pt x="838" y="1918"/>
                  </a:lnTo>
                  <a:cubicBezTo>
                    <a:pt x="1019" y="2100"/>
                    <a:pt x="1019" y="2393"/>
                    <a:pt x="838" y="2575"/>
                  </a:cubicBezTo>
                  <a:lnTo>
                    <a:pt x="320" y="3092"/>
                  </a:lnTo>
                  <a:cubicBezTo>
                    <a:pt x="0" y="3412"/>
                    <a:pt x="0" y="3931"/>
                    <a:pt x="320" y="4251"/>
                  </a:cubicBezTo>
                  <a:cubicBezTo>
                    <a:pt x="480" y="4410"/>
                    <a:pt x="689" y="4490"/>
                    <a:pt x="899" y="4490"/>
                  </a:cubicBezTo>
                  <a:cubicBezTo>
                    <a:pt x="1109" y="4490"/>
                    <a:pt x="1319" y="4410"/>
                    <a:pt x="1479" y="4251"/>
                  </a:cubicBezTo>
                  <a:lnTo>
                    <a:pt x="1997" y="3732"/>
                  </a:lnTo>
                  <a:cubicBezTo>
                    <a:pt x="2087" y="3642"/>
                    <a:pt x="2206" y="3597"/>
                    <a:pt x="2325" y="3597"/>
                  </a:cubicBezTo>
                  <a:cubicBezTo>
                    <a:pt x="2444" y="3597"/>
                    <a:pt x="2563" y="3642"/>
                    <a:pt x="2653" y="3732"/>
                  </a:cubicBezTo>
                  <a:lnTo>
                    <a:pt x="3172" y="4251"/>
                  </a:lnTo>
                  <a:cubicBezTo>
                    <a:pt x="3332" y="4411"/>
                    <a:pt x="3541" y="4491"/>
                    <a:pt x="3751" y="4491"/>
                  </a:cubicBezTo>
                  <a:cubicBezTo>
                    <a:pt x="3960" y="4491"/>
                    <a:pt x="4170" y="4411"/>
                    <a:pt x="4330" y="4251"/>
                  </a:cubicBezTo>
                  <a:cubicBezTo>
                    <a:pt x="4650" y="3931"/>
                    <a:pt x="4650" y="3412"/>
                    <a:pt x="4330" y="3092"/>
                  </a:cubicBezTo>
                  <a:lnTo>
                    <a:pt x="3812" y="2574"/>
                  </a:lnTo>
                  <a:cubicBezTo>
                    <a:pt x="3631" y="2392"/>
                    <a:pt x="3631" y="2099"/>
                    <a:pt x="3812" y="1917"/>
                  </a:cubicBezTo>
                  <a:lnTo>
                    <a:pt x="4330" y="1400"/>
                  </a:lnTo>
                  <a:cubicBezTo>
                    <a:pt x="4651" y="1079"/>
                    <a:pt x="4651" y="560"/>
                    <a:pt x="4330" y="240"/>
                  </a:cubicBezTo>
                  <a:cubicBezTo>
                    <a:pt x="4170" y="80"/>
                    <a:pt x="3960" y="0"/>
                    <a:pt x="375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1" name="Google Shape;821;p19"/>
            <p:cNvSpPr/>
            <p:nvPr/>
          </p:nvSpPr>
          <p:spPr>
            <a:xfrm>
              <a:off x="7426687" y="843009"/>
              <a:ext cx="144335" cy="144335"/>
            </a:xfrm>
            <a:custGeom>
              <a:rect b="b" l="l" r="r" t="t"/>
              <a:pathLst>
                <a:path extrusionOk="0" h="5673" w="5673">
                  <a:moveTo>
                    <a:pt x="2836" y="1480"/>
                  </a:moveTo>
                  <a:cubicBezTo>
                    <a:pt x="3585" y="1481"/>
                    <a:pt x="4192" y="2088"/>
                    <a:pt x="4193" y="2836"/>
                  </a:cubicBezTo>
                  <a:cubicBezTo>
                    <a:pt x="4193" y="3384"/>
                    <a:pt x="3863" y="3879"/>
                    <a:pt x="3356" y="4089"/>
                  </a:cubicBezTo>
                  <a:cubicBezTo>
                    <a:pt x="3188" y="4158"/>
                    <a:pt x="3011" y="4192"/>
                    <a:pt x="2837" y="4192"/>
                  </a:cubicBezTo>
                  <a:cubicBezTo>
                    <a:pt x="2484" y="4192"/>
                    <a:pt x="2137" y="4054"/>
                    <a:pt x="1878" y="3795"/>
                  </a:cubicBezTo>
                  <a:cubicBezTo>
                    <a:pt x="1490" y="3407"/>
                    <a:pt x="1374" y="2824"/>
                    <a:pt x="1584" y="2317"/>
                  </a:cubicBezTo>
                  <a:cubicBezTo>
                    <a:pt x="1794" y="1810"/>
                    <a:pt x="2288" y="1480"/>
                    <a:pt x="2836" y="1480"/>
                  </a:cubicBezTo>
                  <a:close/>
                  <a:moveTo>
                    <a:pt x="2836" y="0"/>
                  </a:moveTo>
                  <a:cubicBezTo>
                    <a:pt x="1273" y="0"/>
                    <a:pt x="0" y="1272"/>
                    <a:pt x="0" y="2836"/>
                  </a:cubicBezTo>
                  <a:cubicBezTo>
                    <a:pt x="0" y="4400"/>
                    <a:pt x="1273" y="5672"/>
                    <a:pt x="2836" y="5672"/>
                  </a:cubicBezTo>
                  <a:cubicBezTo>
                    <a:pt x="4401" y="5672"/>
                    <a:pt x="5672" y="4400"/>
                    <a:pt x="5672" y="2836"/>
                  </a:cubicBezTo>
                  <a:cubicBezTo>
                    <a:pt x="5672" y="1272"/>
                    <a:pt x="4401" y="0"/>
                    <a:pt x="28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2" name="Google Shape;822;p19"/>
            <p:cNvSpPr/>
            <p:nvPr/>
          </p:nvSpPr>
          <p:spPr>
            <a:xfrm>
              <a:off x="8545064" y="842994"/>
              <a:ext cx="144335" cy="144361"/>
            </a:xfrm>
            <a:custGeom>
              <a:rect b="b" l="l" r="r" t="t"/>
              <a:pathLst>
                <a:path extrusionOk="0" h="5674" w="5673">
                  <a:moveTo>
                    <a:pt x="2836" y="1"/>
                  </a:moveTo>
                  <a:cubicBezTo>
                    <a:pt x="2384" y="1"/>
                    <a:pt x="2016" y="369"/>
                    <a:pt x="2017" y="821"/>
                  </a:cubicBezTo>
                  <a:lnTo>
                    <a:pt x="2017" y="1554"/>
                  </a:lnTo>
                  <a:cubicBezTo>
                    <a:pt x="2017" y="1810"/>
                    <a:pt x="1808" y="2018"/>
                    <a:pt x="1553" y="2018"/>
                  </a:cubicBezTo>
                  <a:lnTo>
                    <a:pt x="820" y="2018"/>
                  </a:lnTo>
                  <a:cubicBezTo>
                    <a:pt x="367" y="2018"/>
                    <a:pt x="0" y="2384"/>
                    <a:pt x="0" y="2837"/>
                  </a:cubicBezTo>
                  <a:cubicBezTo>
                    <a:pt x="0" y="3290"/>
                    <a:pt x="367" y="3657"/>
                    <a:pt x="820" y="3657"/>
                  </a:cubicBezTo>
                  <a:lnTo>
                    <a:pt x="1553" y="3657"/>
                  </a:lnTo>
                  <a:cubicBezTo>
                    <a:pt x="1808" y="3657"/>
                    <a:pt x="2017" y="3865"/>
                    <a:pt x="2017" y="4121"/>
                  </a:cubicBezTo>
                  <a:lnTo>
                    <a:pt x="2017" y="4854"/>
                  </a:lnTo>
                  <a:cubicBezTo>
                    <a:pt x="2017" y="5307"/>
                    <a:pt x="2384" y="5673"/>
                    <a:pt x="2836" y="5673"/>
                  </a:cubicBezTo>
                  <a:cubicBezTo>
                    <a:pt x="3289" y="5673"/>
                    <a:pt x="3655" y="5307"/>
                    <a:pt x="3655" y="4854"/>
                  </a:cubicBezTo>
                  <a:lnTo>
                    <a:pt x="3655" y="4121"/>
                  </a:lnTo>
                  <a:cubicBezTo>
                    <a:pt x="3655" y="3865"/>
                    <a:pt x="3863" y="3657"/>
                    <a:pt x="4119" y="3657"/>
                  </a:cubicBezTo>
                  <a:lnTo>
                    <a:pt x="4852" y="3657"/>
                  </a:lnTo>
                  <a:cubicBezTo>
                    <a:pt x="5305" y="3657"/>
                    <a:pt x="5672" y="3290"/>
                    <a:pt x="5672" y="2837"/>
                  </a:cubicBezTo>
                  <a:cubicBezTo>
                    <a:pt x="5672" y="2384"/>
                    <a:pt x="5305" y="2018"/>
                    <a:pt x="4852" y="2018"/>
                  </a:cubicBezTo>
                  <a:lnTo>
                    <a:pt x="4119" y="2018"/>
                  </a:lnTo>
                  <a:cubicBezTo>
                    <a:pt x="3863" y="2018"/>
                    <a:pt x="3655" y="1810"/>
                    <a:pt x="3655" y="1554"/>
                  </a:cubicBezTo>
                  <a:lnTo>
                    <a:pt x="3655" y="821"/>
                  </a:lnTo>
                  <a:cubicBezTo>
                    <a:pt x="3655" y="369"/>
                    <a:pt x="3289" y="1"/>
                    <a:pt x="28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20"/>
          <p:cNvSpPr txBox="1"/>
          <p:nvPr>
            <p:ph idx="1" type="body"/>
          </p:nvPr>
        </p:nvSpPr>
        <p:spPr>
          <a:xfrm>
            <a:off x="720000" y="3514725"/>
            <a:ext cx="4042500" cy="10893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825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p21"/>
          <p:cNvSpPr txBox="1"/>
          <p:nvPr>
            <p:ph hasCustomPrompt="1" type="title"/>
          </p:nvPr>
        </p:nvSpPr>
        <p:spPr>
          <a:xfrm>
            <a:off x="713225" y="1668031"/>
            <a:ext cx="6462900" cy="12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9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  <p:sp>
        <p:nvSpPr>
          <p:cNvPr id="827" name="Google Shape;827;p21"/>
          <p:cNvSpPr txBox="1"/>
          <p:nvPr>
            <p:ph idx="1" type="subTitle"/>
          </p:nvPr>
        </p:nvSpPr>
        <p:spPr>
          <a:xfrm>
            <a:off x="713375" y="3009869"/>
            <a:ext cx="6462900" cy="4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28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2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31" name="Google Shape;831;p23"/>
          <p:cNvSpPr txBox="1"/>
          <p:nvPr>
            <p:ph idx="2" type="title"/>
          </p:nvPr>
        </p:nvSpPr>
        <p:spPr>
          <a:xfrm>
            <a:off x="1933075" y="1409675"/>
            <a:ext cx="2245500" cy="68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32" name="Google Shape;832;p23"/>
          <p:cNvSpPr txBox="1"/>
          <p:nvPr>
            <p:ph idx="3" type="title"/>
          </p:nvPr>
        </p:nvSpPr>
        <p:spPr>
          <a:xfrm>
            <a:off x="5935925" y="1409675"/>
            <a:ext cx="2245500" cy="68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33" name="Google Shape;833;p23"/>
          <p:cNvSpPr txBox="1"/>
          <p:nvPr>
            <p:ph idx="1" type="subTitle"/>
          </p:nvPr>
        </p:nvSpPr>
        <p:spPr>
          <a:xfrm>
            <a:off x="1933063" y="2091300"/>
            <a:ext cx="2245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4" name="Google Shape;834;p23"/>
          <p:cNvSpPr txBox="1"/>
          <p:nvPr>
            <p:ph idx="4" type="subTitle"/>
          </p:nvPr>
        </p:nvSpPr>
        <p:spPr>
          <a:xfrm>
            <a:off x="5935913" y="2091300"/>
            <a:ext cx="2245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5" name="Google Shape;835;p23"/>
          <p:cNvSpPr txBox="1"/>
          <p:nvPr>
            <p:ph idx="5" type="title"/>
          </p:nvPr>
        </p:nvSpPr>
        <p:spPr>
          <a:xfrm>
            <a:off x="1933075" y="3086600"/>
            <a:ext cx="2245500" cy="68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36" name="Google Shape;836;p23"/>
          <p:cNvSpPr txBox="1"/>
          <p:nvPr>
            <p:ph idx="6" type="title"/>
          </p:nvPr>
        </p:nvSpPr>
        <p:spPr>
          <a:xfrm>
            <a:off x="5935925" y="3086600"/>
            <a:ext cx="2245500" cy="68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37" name="Google Shape;837;p23"/>
          <p:cNvSpPr txBox="1"/>
          <p:nvPr>
            <p:ph idx="7" type="subTitle"/>
          </p:nvPr>
        </p:nvSpPr>
        <p:spPr>
          <a:xfrm>
            <a:off x="1933088" y="3768200"/>
            <a:ext cx="2245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8" name="Google Shape;838;p23"/>
          <p:cNvSpPr txBox="1"/>
          <p:nvPr>
            <p:ph idx="8" type="subTitle"/>
          </p:nvPr>
        </p:nvSpPr>
        <p:spPr>
          <a:xfrm>
            <a:off x="5935917" y="3768200"/>
            <a:ext cx="2245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9" name="Google Shape;839;p23"/>
          <p:cNvSpPr txBox="1"/>
          <p:nvPr>
            <p:ph idx="9" type="title"/>
          </p:nvPr>
        </p:nvSpPr>
        <p:spPr>
          <a:xfrm>
            <a:off x="962575" y="1409675"/>
            <a:ext cx="741900" cy="12543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840" name="Google Shape;840;p23"/>
          <p:cNvSpPr txBox="1"/>
          <p:nvPr>
            <p:ph idx="13" type="title"/>
          </p:nvPr>
        </p:nvSpPr>
        <p:spPr>
          <a:xfrm>
            <a:off x="962575" y="3086600"/>
            <a:ext cx="741900" cy="1254300"/>
          </a:xfrm>
          <a:prstGeom prst="rect">
            <a:avLst/>
          </a:prstGeom>
          <a:solidFill>
            <a:schemeClr val="accen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841" name="Google Shape;841;p23"/>
          <p:cNvSpPr txBox="1"/>
          <p:nvPr>
            <p:ph idx="14" type="title"/>
          </p:nvPr>
        </p:nvSpPr>
        <p:spPr>
          <a:xfrm>
            <a:off x="4965425" y="1409675"/>
            <a:ext cx="741900" cy="1254300"/>
          </a:xfrm>
          <a:prstGeom prst="rect">
            <a:avLst/>
          </a:prstGeom>
          <a:solidFill>
            <a:schemeClr val="accen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842" name="Google Shape;842;p23"/>
          <p:cNvSpPr txBox="1"/>
          <p:nvPr>
            <p:ph idx="15" type="title"/>
          </p:nvPr>
        </p:nvSpPr>
        <p:spPr>
          <a:xfrm>
            <a:off x="4965425" y="3086600"/>
            <a:ext cx="741900" cy="12543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grpSp>
        <p:nvGrpSpPr>
          <p:cNvPr id="843" name="Google Shape;843;p23"/>
          <p:cNvGrpSpPr/>
          <p:nvPr/>
        </p:nvGrpSpPr>
        <p:grpSpPr>
          <a:xfrm>
            <a:off x="1748698" y="4680203"/>
            <a:ext cx="863074" cy="177268"/>
            <a:chOff x="3670460" y="4643166"/>
            <a:chExt cx="863074" cy="177268"/>
          </a:xfrm>
        </p:grpSpPr>
        <p:sp>
          <p:nvSpPr>
            <p:cNvPr id="844" name="Google Shape;844;p23"/>
            <p:cNvSpPr/>
            <p:nvPr/>
          </p:nvSpPr>
          <p:spPr>
            <a:xfrm>
              <a:off x="3670460" y="4643166"/>
              <a:ext cx="144335" cy="144335"/>
            </a:xfrm>
            <a:custGeom>
              <a:rect b="b" l="l" r="r" t="t"/>
              <a:pathLst>
                <a:path extrusionOk="0" h="5673" w="5673">
                  <a:moveTo>
                    <a:pt x="2836" y="1480"/>
                  </a:moveTo>
                  <a:cubicBezTo>
                    <a:pt x="3585" y="1481"/>
                    <a:pt x="4191" y="2088"/>
                    <a:pt x="4192" y="2837"/>
                  </a:cubicBezTo>
                  <a:cubicBezTo>
                    <a:pt x="4192" y="3385"/>
                    <a:pt x="3862" y="3879"/>
                    <a:pt x="3355" y="4089"/>
                  </a:cubicBezTo>
                  <a:cubicBezTo>
                    <a:pt x="3187" y="4159"/>
                    <a:pt x="3011" y="4192"/>
                    <a:pt x="2836" y="4192"/>
                  </a:cubicBezTo>
                  <a:cubicBezTo>
                    <a:pt x="2483" y="4192"/>
                    <a:pt x="2136" y="4055"/>
                    <a:pt x="1877" y="3795"/>
                  </a:cubicBezTo>
                  <a:cubicBezTo>
                    <a:pt x="1489" y="3407"/>
                    <a:pt x="1373" y="2823"/>
                    <a:pt x="1583" y="2317"/>
                  </a:cubicBezTo>
                  <a:cubicBezTo>
                    <a:pt x="1793" y="1810"/>
                    <a:pt x="2287" y="1480"/>
                    <a:pt x="2836" y="1480"/>
                  </a:cubicBezTo>
                  <a:close/>
                  <a:moveTo>
                    <a:pt x="2836" y="1"/>
                  </a:moveTo>
                  <a:cubicBezTo>
                    <a:pt x="1272" y="1"/>
                    <a:pt x="0" y="1272"/>
                    <a:pt x="0" y="2837"/>
                  </a:cubicBezTo>
                  <a:cubicBezTo>
                    <a:pt x="0" y="4400"/>
                    <a:pt x="1272" y="5673"/>
                    <a:pt x="2836" y="5673"/>
                  </a:cubicBezTo>
                  <a:cubicBezTo>
                    <a:pt x="4400" y="5673"/>
                    <a:pt x="5672" y="4400"/>
                    <a:pt x="5672" y="2837"/>
                  </a:cubicBezTo>
                  <a:cubicBezTo>
                    <a:pt x="5672" y="1272"/>
                    <a:pt x="4400" y="1"/>
                    <a:pt x="28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5" name="Google Shape;845;p23"/>
            <p:cNvSpPr/>
            <p:nvPr/>
          </p:nvSpPr>
          <p:spPr>
            <a:xfrm>
              <a:off x="4389199" y="4643171"/>
              <a:ext cx="144335" cy="144335"/>
            </a:xfrm>
            <a:custGeom>
              <a:rect b="b" l="l" r="r" t="t"/>
              <a:pathLst>
                <a:path extrusionOk="0" h="5673" w="5673">
                  <a:moveTo>
                    <a:pt x="2836" y="1480"/>
                  </a:moveTo>
                  <a:cubicBezTo>
                    <a:pt x="3585" y="1481"/>
                    <a:pt x="4192" y="2088"/>
                    <a:pt x="4193" y="2836"/>
                  </a:cubicBezTo>
                  <a:cubicBezTo>
                    <a:pt x="4193" y="3384"/>
                    <a:pt x="3863" y="3879"/>
                    <a:pt x="3356" y="4089"/>
                  </a:cubicBezTo>
                  <a:cubicBezTo>
                    <a:pt x="3188" y="4158"/>
                    <a:pt x="3011" y="4192"/>
                    <a:pt x="2837" y="4192"/>
                  </a:cubicBezTo>
                  <a:cubicBezTo>
                    <a:pt x="2484" y="4192"/>
                    <a:pt x="2137" y="4054"/>
                    <a:pt x="1878" y="3795"/>
                  </a:cubicBezTo>
                  <a:cubicBezTo>
                    <a:pt x="1490" y="3407"/>
                    <a:pt x="1374" y="2824"/>
                    <a:pt x="1584" y="2317"/>
                  </a:cubicBezTo>
                  <a:cubicBezTo>
                    <a:pt x="1794" y="1810"/>
                    <a:pt x="2288" y="1480"/>
                    <a:pt x="2836" y="1480"/>
                  </a:cubicBezTo>
                  <a:close/>
                  <a:moveTo>
                    <a:pt x="2836" y="0"/>
                  </a:moveTo>
                  <a:cubicBezTo>
                    <a:pt x="1273" y="0"/>
                    <a:pt x="0" y="1272"/>
                    <a:pt x="0" y="2836"/>
                  </a:cubicBezTo>
                  <a:cubicBezTo>
                    <a:pt x="0" y="4400"/>
                    <a:pt x="1273" y="5672"/>
                    <a:pt x="2836" y="5672"/>
                  </a:cubicBezTo>
                  <a:cubicBezTo>
                    <a:pt x="4401" y="5672"/>
                    <a:pt x="5672" y="4400"/>
                    <a:pt x="5672" y="2836"/>
                  </a:cubicBezTo>
                  <a:cubicBezTo>
                    <a:pt x="5672" y="1272"/>
                    <a:pt x="4401" y="0"/>
                    <a:pt x="28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6" name="Google Shape;846;p23"/>
            <p:cNvSpPr/>
            <p:nvPr/>
          </p:nvSpPr>
          <p:spPr>
            <a:xfrm>
              <a:off x="4042810" y="4706146"/>
              <a:ext cx="118359" cy="114288"/>
            </a:xfrm>
            <a:custGeom>
              <a:rect b="b" l="l" r="r" t="t"/>
              <a:pathLst>
                <a:path extrusionOk="0" h="4492" w="4652">
                  <a:moveTo>
                    <a:pt x="901" y="0"/>
                  </a:moveTo>
                  <a:cubicBezTo>
                    <a:pt x="691" y="0"/>
                    <a:pt x="481" y="80"/>
                    <a:pt x="321" y="240"/>
                  </a:cubicBezTo>
                  <a:cubicBezTo>
                    <a:pt x="1" y="560"/>
                    <a:pt x="1" y="1080"/>
                    <a:pt x="321" y="1399"/>
                  </a:cubicBezTo>
                  <a:lnTo>
                    <a:pt x="839" y="1918"/>
                  </a:lnTo>
                  <a:cubicBezTo>
                    <a:pt x="1021" y="2099"/>
                    <a:pt x="1021" y="2393"/>
                    <a:pt x="839" y="2574"/>
                  </a:cubicBezTo>
                  <a:lnTo>
                    <a:pt x="321" y="3092"/>
                  </a:lnTo>
                  <a:cubicBezTo>
                    <a:pt x="1" y="3412"/>
                    <a:pt x="1" y="3931"/>
                    <a:pt x="321" y="4251"/>
                  </a:cubicBezTo>
                  <a:cubicBezTo>
                    <a:pt x="481" y="4411"/>
                    <a:pt x="691" y="4491"/>
                    <a:pt x="901" y="4491"/>
                  </a:cubicBezTo>
                  <a:cubicBezTo>
                    <a:pt x="1110" y="4491"/>
                    <a:pt x="1320" y="4411"/>
                    <a:pt x="1480" y="4251"/>
                  </a:cubicBezTo>
                  <a:lnTo>
                    <a:pt x="1999" y="3733"/>
                  </a:lnTo>
                  <a:cubicBezTo>
                    <a:pt x="2089" y="3642"/>
                    <a:pt x="2207" y="3597"/>
                    <a:pt x="2326" y="3597"/>
                  </a:cubicBezTo>
                  <a:cubicBezTo>
                    <a:pt x="2445" y="3597"/>
                    <a:pt x="2564" y="3642"/>
                    <a:pt x="2654" y="3733"/>
                  </a:cubicBezTo>
                  <a:lnTo>
                    <a:pt x="3173" y="4251"/>
                  </a:lnTo>
                  <a:cubicBezTo>
                    <a:pt x="3333" y="4411"/>
                    <a:pt x="3542" y="4491"/>
                    <a:pt x="3752" y="4491"/>
                  </a:cubicBezTo>
                  <a:cubicBezTo>
                    <a:pt x="3962" y="4491"/>
                    <a:pt x="4172" y="4411"/>
                    <a:pt x="4332" y="4251"/>
                  </a:cubicBezTo>
                  <a:cubicBezTo>
                    <a:pt x="4652" y="3931"/>
                    <a:pt x="4652" y="3412"/>
                    <a:pt x="4331" y="3092"/>
                  </a:cubicBezTo>
                  <a:lnTo>
                    <a:pt x="3814" y="2574"/>
                  </a:lnTo>
                  <a:cubicBezTo>
                    <a:pt x="3632" y="2393"/>
                    <a:pt x="3632" y="2099"/>
                    <a:pt x="3814" y="1918"/>
                  </a:cubicBezTo>
                  <a:lnTo>
                    <a:pt x="4332" y="1399"/>
                  </a:lnTo>
                  <a:cubicBezTo>
                    <a:pt x="4652" y="1080"/>
                    <a:pt x="4652" y="561"/>
                    <a:pt x="4332" y="240"/>
                  </a:cubicBezTo>
                  <a:cubicBezTo>
                    <a:pt x="4172" y="80"/>
                    <a:pt x="3962" y="0"/>
                    <a:pt x="3752" y="0"/>
                  </a:cubicBezTo>
                  <a:cubicBezTo>
                    <a:pt x="3542" y="0"/>
                    <a:pt x="3333" y="80"/>
                    <a:pt x="3173" y="240"/>
                  </a:cubicBezTo>
                  <a:lnTo>
                    <a:pt x="2654" y="758"/>
                  </a:lnTo>
                  <a:cubicBezTo>
                    <a:pt x="2564" y="849"/>
                    <a:pt x="2445" y="895"/>
                    <a:pt x="2326" y="895"/>
                  </a:cubicBezTo>
                  <a:cubicBezTo>
                    <a:pt x="2207" y="895"/>
                    <a:pt x="2089" y="849"/>
                    <a:pt x="1999" y="758"/>
                  </a:cubicBezTo>
                  <a:lnTo>
                    <a:pt x="1480" y="240"/>
                  </a:lnTo>
                  <a:cubicBezTo>
                    <a:pt x="1320" y="80"/>
                    <a:pt x="1110" y="0"/>
                    <a:pt x="9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8"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p24"/>
          <p:cNvSpPr txBox="1"/>
          <p:nvPr>
            <p:ph type="title"/>
          </p:nvPr>
        </p:nvSpPr>
        <p:spPr>
          <a:xfrm>
            <a:off x="3982725" y="3100469"/>
            <a:ext cx="4389900" cy="40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1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49" name="Google Shape;849;p24"/>
          <p:cNvSpPr txBox="1"/>
          <p:nvPr>
            <p:ph idx="1" type="subTitle"/>
          </p:nvPr>
        </p:nvSpPr>
        <p:spPr>
          <a:xfrm>
            <a:off x="3982725" y="1638931"/>
            <a:ext cx="4389900" cy="138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">
  <p:cSld name="CUSTOM_4">
    <p:spTree>
      <p:nvGrpSpPr>
        <p:cNvPr id="850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p25"/>
          <p:cNvSpPr txBox="1"/>
          <p:nvPr>
            <p:ph type="title"/>
          </p:nvPr>
        </p:nvSpPr>
        <p:spPr>
          <a:xfrm>
            <a:off x="726275" y="999825"/>
            <a:ext cx="3507300" cy="82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/>
        </p:txBody>
      </p:sp>
      <p:sp>
        <p:nvSpPr>
          <p:cNvPr id="852" name="Google Shape;852;p25"/>
          <p:cNvSpPr txBox="1"/>
          <p:nvPr>
            <p:ph idx="1" type="subTitle"/>
          </p:nvPr>
        </p:nvSpPr>
        <p:spPr>
          <a:xfrm>
            <a:off x="726275" y="1901800"/>
            <a:ext cx="3507300" cy="4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3" name="Google Shape;853;p25"/>
          <p:cNvSpPr txBox="1"/>
          <p:nvPr>
            <p:ph idx="2" type="title"/>
          </p:nvPr>
        </p:nvSpPr>
        <p:spPr>
          <a:xfrm>
            <a:off x="4910425" y="999825"/>
            <a:ext cx="3507300" cy="82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/>
        </p:txBody>
      </p:sp>
      <p:sp>
        <p:nvSpPr>
          <p:cNvPr id="854" name="Google Shape;854;p25"/>
          <p:cNvSpPr txBox="1"/>
          <p:nvPr>
            <p:ph idx="3" type="subTitle"/>
          </p:nvPr>
        </p:nvSpPr>
        <p:spPr>
          <a:xfrm>
            <a:off x="4910425" y="1901800"/>
            <a:ext cx="3507300" cy="4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5" name="Google Shape;855;p25"/>
          <p:cNvSpPr txBox="1"/>
          <p:nvPr>
            <p:ph idx="4" type="title"/>
          </p:nvPr>
        </p:nvSpPr>
        <p:spPr>
          <a:xfrm>
            <a:off x="4910425" y="2818400"/>
            <a:ext cx="3507300" cy="82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/>
        </p:txBody>
      </p:sp>
      <p:sp>
        <p:nvSpPr>
          <p:cNvPr id="856" name="Google Shape;856;p25"/>
          <p:cNvSpPr txBox="1"/>
          <p:nvPr>
            <p:ph idx="5" type="subTitle"/>
          </p:nvPr>
        </p:nvSpPr>
        <p:spPr>
          <a:xfrm>
            <a:off x="4910425" y="3720375"/>
            <a:ext cx="3507300" cy="4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7" name="Google Shape;857;p25"/>
          <p:cNvSpPr txBox="1"/>
          <p:nvPr>
            <p:ph idx="6" type="title"/>
          </p:nvPr>
        </p:nvSpPr>
        <p:spPr>
          <a:xfrm>
            <a:off x="726275" y="2818400"/>
            <a:ext cx="3507300" cy="82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/>
        </p:txBody>
      </p:sp>
      <p:sp>
        <p:nvSpPr>
          <p:cNvPr id="858" name="Google Shape;858;p25"/>
          <p:cNvSpPr txBox="1"/>
          <p:nvPr>
            <p:ph idx="7" type="subTitle"/>
          </p:nvPr>
        </p:nvSpPr>
        <p:spPr>
          <a:xfrm>
            <a:off x="726275" y="3720375"/>
            <a:ext cx="3507300" cy="4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859" name="Google Shape;859;p25"/>
          <p:cNvGrpSpPr/>
          <p:nvPr/>
        </p:nvGrpSpPr>
        <p:grpSpPr>
          <a:xfrm flipH="1">
            <a:off x="7243867" y="312369"/>
            <a:ext cx="1160803" cy="149474"/>
            <a:chOff x="7406117" y="503619"/>
            <a:chExt cx="1160803" cy="149474"/>
          </a:xfrm>
        </p:grpSpPr>
        <p:sp>
          <p:nvSpPr>
            <p:cNvPr id="860" name="Google Shape;860;p25"/>
            <p:cNvSpPr/>
            <p:nvPr/>
          </p:nvSpPr>
          <p:spPr>
            <a:xfrm>
              <a:off x="7406117" y="508758"/>
              <a:ext cx="144335" cy="144335"/>
            </a:xfrm>
            <a:custGeom>
              <a:rect b="b" l="l" r="r" t="t"/>
              <a:pathLst>
                <a:path extrusionOk="0" h="5673" w="5673">
                  <a:moveTo>
                    <a:pt x="2837" y="1481"/>
                  </a:moveTo>
                  <a:cubicBezTo>
                    <a:pt x="3585" y="1481"/>
                    <a:pt x="4192" y="2088"/>
                    <a:pt x="4193" y="2837"/>
                  </a:cubicBezTo>
                  <a:cubicBezTo>
                    <a:pt x="4193" y="3386"/>
                    <a:pt x="3862" y="3880"/>
                    <a:pt x="3356" y="4090"/>
                  </a:cubicBezTo>
                  <a:cubicBezTo>
                    <a:pt x="3189" y="4160"/>
                    <a:pt x="3013" y="4193"/>
                    <a:pt x="2838" y="4193"/>
                  </a:cubicBezTo>
                  <a:cubicBezTo>
                    <a:pt x="2485" y="4193"/>
                    <a:pt x="2138" y="4055"/>
                    <a:pt x="1878" y="3796"/>
                  </a:cubicBezTo>
                  <a:cubicBezTo>
                    <a:pt x="1490" y="3408"/>
                    <a:pt x="1373" y="2824"/>
                    <a:pt x="1584" y="2318"/>
                  </a:cubicBezTo>
                  <a:cubicBezTo>
                    <a:pt x="1794" y="1811"/>
                    <a:pt x="2289" y="1481"/>
                    <a:pt x="2837" y="1481"/>
                  </a:cubicBezTo>
                  <a:close/>
                  <a:moveTo>
                    <a:pt x="2837" y="1"/>
                  </a:moveTo>
                  <a:cubicBezTo>
                    <a:pt x="1274" y="1"/>
                    <a:pt x="1" y="1273"/>
                    <a:pt x="1" y="2837"/>
                  </a:cubicBezTo>
                  <a:cubicBezTo>
                    <a:pt x="1" y="4401"/>
                    <a:pt x="1274" y="5673"/>
                    <a:pt x="2837" y="5673"/>
                  </a:cubicBezTo>
                  <a:cubicBezTo>
                    <a:pt x="4401" y="5673"/>
                    <a:pt x="5673" y="4401"/>
                    <a:pt x="5673" y="2837"/>
                  </a:cubicBezTo>
                  <a:cubicBezTo>
                    <a:pt x="5673" y="1273"/>
                    <a:pt x="4401" y="1"/>
                    <a:pt x="28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1" name="Google Shape;861;p25"/>
            <p:cNvSpPr/>
            <p:nvPr/>
          </p:nvSpPr>
          <p:spPr>
            <a:xfrm>
              <a:off x="8438909" y="519064"/>
              <a:ext cx="128011" cy="118870"/>
            </a:xfrm>
            <a:custGeom>
              <a:rect b="b" l="l" r="r" t="t"/>
              <a:pathLst>
                <a:path extrusionOk="0" h="4492" w="4652">
                  <a:moveTo>
                    <a:pt x="3751" y="0"/>
                  </a:moveTo>
                  <a:cubicBezTo>
                    <a:pt x="3541" y="0"/>
                    <a:pt x="3332" y="80"/>
                    <a:pt x="3172" y="240"/>
                  </a:cubicBezTo>
                  <a:lnTo>
                    <a:pt x="2653" y="759"/>
                  </a:lnTo>
                  <a:cubicBezTo>
                    <a:pt x="2563" y="850"/>
                    <a:pt x="2444" y="895"/>
                    <a:pt x="2325" y="895"/>
                  </a:cubicBezTo>
                  <a:cubicBezTo>
                    <a:pt x="2206" y="895"/>
                    <a:pt x="2088" y="850"/>
                    <a:pt x="1998" y="759"/>
                  </a:cubicBezTo>
                  <a:lnTo>
                    <a:pt x="1479" y="242"/>
                  </a:lnTo>
                  <a:cubicBezTo>
                    <a:pt x="1319" y="82"/>
                    <a:pt x="1109" y="2"/>
                    <a:pt x="899" y="2"/>
                  </a:cubicBezTo>
                  <a:cubicBezTo>
                    <a:pt x="689" y="2"/>
                    <a:pt x="480" y="82"/>
                    <a:pt x="320" y="242"/>
                  </a:cubicBezTo>
                  <a:cubicBezTo>
                    <a:pt x="0" y="561"/>
                    <a:pt x="0" y="1081"/>
                    <a:pt x="320" y="1401"/>
                  </a:cubicBezTo>
                  <a:lnTo>
                    <a:pt x="838" y="1918"/>
                  </a:lnTo>
                  <a:cubicBezTo>
                    <a:pt x="1019" y="2100"/>
                    <a:pt x="1019" y="2393"/>
                    <a:pt x="838" y="2575"/>
                  </a:cubicBezTo>
                  <a:lnTo>
                    <a:pt x="320" y="3092"/>
                  </a:lnTo>
                  <a:cubicBezTo>
                    <a:pt x="0" y="3412"/>
                    <a:pt x="0" y="3931"/>
                    <a:pt x="320" y="4251"/>
                  </a:cubicBezTo>
                  <a:cubicBezTo>
                    <a:pt x="480" y="4410"/>
                    <a:pt x="689" y="4490"/>
                    <a:pt x="899" y="4490"/>
                  </a:cubicBezTo>
                  <a:cubicBezTo>
                    <a:pt x="1109" y="4490"/>
                    <a:pt x="1319" y="4410"/>
                    <a:pt x="1479" y="4251"/>
                  </a:cubicBezTo>
                  <a:lnTo>
                    <a:pt x="1997" y="3732"/>
                  </a:lnTo>
                  <a:cubicBezTo>
                    <a:pt x="2087" y="3642"/>
                    <a:pt x="2206" y="3597"/>
                    <a:pt x="2325" y="3597"/>
                  </a:cubicBezTo>
                  <a:cubicBezTo>
                    <a:pt x="2444" y="3597"/>
                    <a:pt x="2563" y="3642"/>
                    <a:pt x="2653" y="3732"/>
                  </a:cubicBezTo>
                  <a:lnTo>
                    <a:pt x="3172" y="4251"/>
                  </a:lnTo>
                  <a:cubicBezTo>
                    <a:pt x="3332" y="4411"/>
                    <a:pt x="3541" y="4491"/>
                    <a:pt x="3751" y="4491"/>
                  </a:cubicBezTo>
                  <a:cubicBezTo>
                    <a:pt x="3960" y="4491"/>
                    <a:pt x="4170" y="4411"/>
                    <a:pt x="4330" y="4251"/>
                  </a:cubicBezTo>
                  <a:cubicBezTo>
                    <a:pt x="4650" y="3931"/>
                    <a:pt x="4650" y="3412"/>
                    <a:pt x="4330" y="3092"/>
                  </a:cubicBezTo>
                  <a:lnTo>
                    <a:pt x="3812" y="2574"/>
                  </a:lnTo>
                  <a:cubicBezTo>
                    <a:pt x="3631" y="2392"/>
                    <a:pt x="3631" y="2099"/>
                    <a:pt x="3812" y="1917"/>
                  </a:cubicBezTo>
                  <a:lnTo>
                    <a:pt x="4330" y="1400"/>
                  </a:lnTo>
                  <a:cubicBezTo>
                    <a:pt x="4651" y="1079"/>
                    <a:pt x="4651" y="560"/>
                    <a:pt x="4330" y="240"/>
                  </a:cubicBezTo>
                  <a:cubicBezTo>
                    <a:pt x="4170" y="80"/>
                    <a:pt x="3960" y="0"/>
                    <a:pt x="375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2" name="Google Shape;862;p25"/>
            <p:cNvSpPr/>
            <p:nvPr/>
          </p:nvSpPr>
          <p:spPr>
            <a:xfrm>
              <a:off x="7946326" y="503619"/>
              <a:ext cx="144335" cy="144361"/>
            </a:xfrm>
            <a:custGeom>
              <a:rect b="b" l="l" r="r" t="t"/>
              <a:pathLst>
                <a:path extrusionOk="0" h="5674" w="5673">
                  <a:moveTo>
                    <a:pt x="2836" y="1"/>
                  </a:moveTo>
                  <a:cubicBezTo>
                    <a:pt x="2384" y="1"/>
                    <a:pt x="2016" y="369"/>
                    <a:pt x="2017" y="821"/>
                  </a:cubicBezTo>
                  <a:lnTo>
                    <a:pt x="2017" y="1554"/>
                  </a:lnTo>
                  <a:cubicBezTo>
                    <a:pt x="2017" y="1810"/>
                    <a:pt x="1808" y="2018"/>
                    <a:pt x="1553" y="2018"/>
                  </a:cubicBezTo>
                  <a:lnTo>
                    <a:pt x="820" y="2018"/>
                  </a:lnTo>
                  <a:cubicBezTo>
                    <a:pt x="367" y="2018"/>
                    <a:pt x="0" y="2384"/>
                    <a:pt x="0" y="2837"/>
                  </a:cubicBezTo>
                  <a:cubicBezTo>
                    <a:pt x="0" y="3290"/>
                    <a:pt x="367" y="3657"/>
                    <a:pt x="820" y="3657"/>
                  </a:cubicBezTo>
                  <a:lnTo>
                    <a:pt x="1553" y="3657"/>
                  </a:lnTo>
                  <a:cubicBezTo>
                    <a:pt x="1808" y="3657"/>
                    <a:pt x="2017" y="3865"/>
                    <a:pt x="2017" y="4121"/>
                  </a:cubicBezTo>
                  <a:lnTo>
                    <a:pt x="2017" y="4854"/>
                  </a:lnTo>
                  <a:cubicBezTo>
                    <a:pt x="2017" y="5307"/>
                    <a:pt x="2384" y="5673"/>
                    <a:pt x="2836" y="5673"/>
                  </a:cubicBezTo>
                  <a:cubicBezTo>
                    <a:pt x="3289" y="5673"/>
                    <a:pt x="3655" y="5307"/>
                    <a:pt x="3655" y="4854"/>
                  </a:cubicBezTo>
                  <a:lnTo>
                    <a:pt x="3655" y="4121"/>
                  </a:lnTo>
                  <a:cubicBezTo>
                    <a:pt x="3655" y="3865"/>
                    <a:pt x="3863" y="3657"/>
                    <a:pt x="4119" y="3657"/>
                  </a:cubicBezTo>
                  <a:lnTo>
                    <a:pt x="4852" y="3657"/>
                  </a:lnTo>
                  <a:cubicBezTo>
                    <a:pt x="5305" y="3657"/>
                    <a:pt x="5672" y="3290"/>
                    <a:pt x="5672" y="2837"/>
                  </a:cubicBezTo>
                  <a:cubicBezTo>
                    <a:pt x="5672" y="2384"/>
                    <a:pt x="5305" y="2018"/>
                    <a:pt x="4852" y="2018"/>
                  </a:cubicBezTo>
                  <a:lnTo>
                    <a:pt x="4119" y="2018"/>
                  </a:lnTo>
                  <a:cubicBezTo>
                    <a:pt x="3863" y="2018"/>
                    <a:pt x="3655" y="1810"/>
                    <a:pt x="3655" y="1554"/>
                  </a:cubicBezTo>
                  <a:lnTo>
                    <a:pt x="3655" y="821"/>
                  </a:lnTo>
                  <a:cubicBezTo>
                    <a:pt x="3655" y="369"/>
                    <a:pt x="3289" y="1"/>
                    <a:pt x="2836" y="1"/>
                  </a:cubicBezTo>
                  <a:close/>
                </a:path>
              </a:pathLst>
            </a:custGeom>
            <a:solidFill>
              <a:srgbClr val="FF9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63" name="Google Shape;863;p25"/>
          <p:cNvGrpSpPr/>
          <p:nvPr/>
        </p:nvGrpSpPr>
        <p:grpSpPr>
          <a:xfrm>
            <a:off x="713237" y="276512"/>
            <a:ext cx="1209043" cy="370651"/>
            <a:chOff x="7469012" y="531112"/>
            <a:chExt cx="1209043" cy="370651"/>
          </a:xfrm>
        </p:grpSpPr>
        <p:grpSp>
          <p:nvGrpSpPr>
            <p:cNvPr id="864" name="Google Shape;864;p25"/>
            <p:cNvGrpSpPr/>
            <p:nvPr/>
          </p:nvGrpSpPr>
          <p:grpSpPr>
            <a:xfrm>
              <a:off x="7877838" y="531112"/>
              <a:ext cx="457313" cy="370651"/>
              <a:chOff x="955700" y="-622436"/>
              <a:chExt cx="457313" cy="370651"/>
            </a:xfrm>
          </p:grpSpPr>
          <p:sp>
            <p:nvSpPr>
              <p:cNvPr id="865" name="Google Shape;865;p25"/>
              <p:cNvSpPr/>
              <p:nvPr/>
            </p:nvSpPr>
            <p:spPr>
              <a:xfrm>
                <a:off x="1243274" y="-622436"/>
                <a:ext cx="149013" cy="74468"/>
              </a:xfrm>
              <a:custGeom>
                <a:rect b="b" l="l" r="r" t="t"/>
                <a:pathLst>
                  <a:path extrusionOk="0" h="1936" w="3874">
                    <a:moveTo>
                      <a:pt x="1588" y="1"/>
                    </a:moveTo>
                    <a:cubicBezTo>
                      <a:pt x="1572" y="1"/>
                      <a:pt x="1556" y="2"/>
                      <a:pt x="1540" y="2"/>
                    </a:cubicBezTo>
                    <a:cubicBezTo>
                      <a:pt x="1532" y="3"/>
                      <a:pt x="1523" y="3"/>
                      <a:pt x="1514" y="3"/>
                    </a:cubicBezTo>
                    <a:lnTo>
                      <a:pt x="1503" y="4"/>
                    </a:lnTo>
                    <a:cubicBezTo>
                      <a:pt x="1489" y="5"/>
                      <a:pt x="1477" y="6"/>
                      <a:pt x="1463" y="7"/>
                    </a:cubicBezTo>
                    <a:cubicBezTo>
                      <a:pt x="1453" y="8"/>
                      <a:pt x="1443" y="10"/>
                      <a:pt x="1433" y="11"/>
                    </a:cubicBezTo>
                    <a:cubicBezTo>
                      <a:pt x="1428" y="12"/>
                      <a:pt x="1423" y="13"/>
                      <a:pt x="1420" y="13"/>
                    </a:cubicBezTo>
                    <a:cubicBezTo>
                      <a:pt x="1408" y="15"/>
                      <a:pt x="1395" y="18"/>
                      <a:pt x="1383" y="20"/>
                    </a:cubicBezTo>
                    <a:cubicBezTo>
                      <a:pt x="1372" y="21"/>
                      <a:pt x="1362" y="22"/>
                      <a:pt x="1352" y="24"/>
                    </a:cubicBezTo>
                    <a:cubicBezTo>
                      <a:pt x="1346" y="25"/>
                      <a:pt x="1341" y="27"/>
                      <a:pt x="1335" y="28"/>
                    </a:cubicBezTo>
                    <a:lnTo>
                      <a:pt x="1303" y="36"/>
                    </a:lnTo>
                    <a:cubicBezTo>
                      <a:pt x="1294" y="37"/>
                      <a:pt x="1285" y="39"/>
                      <a:pt x="1277" y="41"/>
                    </a:cubicBezTo>
                    <a:cubicBezTo>
                      <a:pt x="1269" y="44"/>
                      <a:pt x="1260" y="46"/>
                      <a:pt x="1252" y="48"/>
                    </a:cubicBezTo>
                    <a:lnTo>
                      <a:pt x="1219" y="57"/>
                    </a:lnTo>
                    <a:cubicBezTo>
                      <a:pt x="1214" y="58"/>
                      <a:pt x="1208" y="60"/>
                      <a:pt x="1201" y="62"/>
                    </a:cubicBezTo>
                    <a:cubicBezTo>
                      <a:pt x="1189" y="65"/>
                      <a:pt x="1176" y="70"/>
                      <a:pt x="1164" y="74"/>
                    </a:cubicBezTo>
                    <a:cubicBezTo>
                      <a:pt x="1155" y="77"/>
                      <a:pt x="1147" y="80"/>
                      <a:pt x="1138" y="82"/>
                    </a:cubicBezTo>
                    <a:lnTo>
                      <a:pt x="1127" y="86"/>
                    </a:lnTo>
                    <a:cubicBezTo>
                      <a:pt x="1104" y="95"/>
                      <a:pt x="1079" y="104"/>
                      <a:pt x="1054" y="114"/>
                    </a:cubicBezTo>
                    <a:cubicBezTo>
                      <a:pt x="1030" y="123"/>
                      <a:pt x="1005" y="133"/>
                      <a:pt x="981" y="145"/>
                    </a:cubicBezTo>
                    <a:lnTo>
                      <a:pt x="970" y="150"/>
                    </a:lnTo>
                    <a:cubicBezTo>
                      <a:pt x="961" y="154"/>
                      <a:pt x="953" y="158"/>
                      <a:pt x="944" y="163"/>
                    </a:cubicBezTo>
                    <a:cubicBezTo>
                      <a:pt x="931" y="168"/>
                      <a:pt x="919" y="173"/>
                      <a:pt x="906" y="180"/>
                    </a:cubicBezTo>
                    <a:lnTo>
                      <a:pt x="883" y="192"/>
                    </a:lnTo>
                    <a:cubicBezTo>
                      <a:pt x="873" y="197"/>
                      <a:pt x="863" y="202"/>
                      <a:pt x="854" y="207"/>
                    </a:cubicBezTo>
                    <a:lnTo>
                      <a:pt x="831" y="218"/>
                    </a:lnTo>
                    <a:cubicBezTo>
                      <a:pt x="812" y="230"/>
                      <a:pt x="793" y="240"/>
                      <a:pt x="773" y="251"/>
                    </a:cubicBezTo>
                    <a:lnTo>
                      <a:pt x="755" y="261"/>
                    </a:lnTo>
                    <a:cubicBezTo>
                      <a:pt x="729" y="277"/>
                      <a:pt x="704" y="292"/>
                      <a:pt x="678" y="309"/>
                    </a:cubicBezTo>
                    <a:lnTo>
                      <a:pt x="674" y="311"/>
                    </a:lnTo>
                    <a:lnTo>
                      <a:pt x="657" y="324"/>
                    </a:lnTo>
                    <a:cubicBezTo>
                      <a:pt x="637" y="335"/>
                      <a:pt x="619" y="348"/>
                      <a:pt x="601" y="360"/>
                    </a:cubicBezTo>
                    <a:cubicBezTo>
                      <a:pt x="594" y="365"/>
                      <a:pt x="589" y="369"/>
                      <a:pt x="582" y="374"/>
                    </a:cubicBezTo>
                    <a:lnTo>
                      <a:pt x="551" y="395"/>
                    </a:lnTo>
                    <a:cubicBezTo>
                      <a:pt x="541" y="402"/>
                      <a:pt x="533" y="408"/>
                      <a:pt x="522" y="416"/>
                    </a:cubicBezTo>
                    <a:cubicBezTo>
                      <a:pt x="510" y="424"/>
                      <a:pt x="500" y="433"/>
                      <a:pt x="489" y="441"/>
                    </a:cubicBezTo>
                    <a:cubicBezTo>
                      <a:pt x="478" y="449"/>
                      <a:pt x="468" y="457"/>
                      <a:pt x="457" y="466"/>
                    </a:cubicBezTo>
                    <a:cubicBezTo>
                      <a:pt x="452" y="469"/>
                      <a:pt x="447" y="474"/>
                      <a:pt x="441" y="477"/>
                    </a:cubicBezTo>
                    <a:cubicBezTo>
                      <a:pt x="425" y="491"/>
                      <a:pt x="409" y="504"/>
                      <a:pt x="392" y="517"/>
                    </a:cubicBezTo>
                    <a:cubicBezTo>
                      <a:pt x="384" y="525"/>
                      <a:pt x="375" y="531"/>
                      <a:pt x="366" y="538"/>
                    </a:cubicBezTo>
                    <a:lnTo>
                      <a:pt x="359" y="544"/>
                    </a:lnTo>
                    <a:cubicBezTo>
                      <a:pt x="332" y="567"/>
                      <a:pt x="305" y="590"/>
                      <a:pt x="278" y="615"/>
                    </a:cubicBezTo>
                    <a:lnTo>
                      <a:pt x="277" y="617"/>
                    </a:lnTo>
                    <a:lnTo>
                      <a:pt x="266" y="626"/>
                    </a:lnTo>
                    <a:cubicBezTo>
                      <a:pt x="244" y="646"/>
                      <a:pt x="220" y="668"/>
                      <a:pt x="197" y="690"/>
                    </a:cubicBezTo>
                    <a:lnTo>
                      <a:pt x="189" y="698"/>
                    </a:lnTo>
                    <a:cubicBezTo>
                      <a:pt x="179" y="707"/>
                      <a:pt x="170" y="717"/>
                      <a:pt x="161" y="727"/>
                    </a:cubicBezTo>
                    <a:cubicBezTo>
                      <a:pt x="147" y="740"/>
                      <a:pt x="132" y="754"/>
                      <a:pt x="119" y="767"/>
                    </a:cubicBezTo>
                    <a:lnTo>
                      <a:pt x="103" y="784"/>
                    </a:lnTo>
                    <a:lnTo>
                      <a:pt x="72" y="816"/>
                    </a:lnTo>
                    <a:cubicBezTo>
                      <a:pt x="62" y="826"/>
                      <a:pt x="53" y="837"/>
                      <a:pt x="44" y="847"/>
                    </a:cubicBezTo>
                    <a:cubicBezTo>
                      <a:pt x="29" y="862"/>
                      <a:pt x="15" y="877"/>
                      <a:pt x="1" y="893"/>
                    </a:cubicBezTo>
                    <a:lnTo>
                      <a:pt x="1797" y="1936"/>
                    </a:lnTo>
                    <a:cubicBezTo>
                      <a:pt x="1820" y="1911"/>
                      <a:pt x="1844" y="1886"/>
                      <a:pt x="1868" y="1860"/>
                    </a:cubicBezTo>
                    <a:cubicBezTo>
                      <a:pt x="1878" y="1850"/>
                      <a:pt x="1889" y="1838"/>
                      <a:pt x="1899" y="1828"/>
                    </a:cubicBezTo>
                    <a:cubicBezTo>
                      <a:pt x="1918" y="1809"/>
                      <a:pt x="1937" y="1789"/>
                      <a:pt x="1955" y="1770"/>
                    </a:cubicBezTo>
                    <a:cubicBezTo>
                      <a:pt x="1966" y="1761"/>
                      <a:pt x="1975" y="1751"/>
                      <a:pt x="1984" y="1742"/>
                    </a:cubicBezTo>
                    <a:cubicBezTo>
                      <a:pt x="2010" y="1717"/>
                      <a:pt x="2036" y="1693"/>
                      <a:pt x="2062" y="1669"/>
                    </a:cubicBezTo>
                    <a:lnTo>
                      <a:pt x="2072" y="1660"/>
                    </a:lnTo>
                    <a:cubicBezTo>
                      <a:pt x="2102" y="1633"/>
                      <a:pt x="2131" y="1607"/>
                      <a:pt x="2162" y="1582"/>
                    </a:cubicBezTo>
                    <a:cubicBezTo>
                      <a:pt x="2170" y="1574"/>
                      <a:pt x="2179" y="1567"/>
                      <a:pt x="2188" y="1560"/>
                    </a:cubicBezTo>
                    <a:cubicBezTo>
                      <a:pt x="2210" y="1542"/>
                      <a:pt x="2231" y="1525"/>
                      <a:pt x="2253" y="1508"/>
                    </a:cubicBezTo>
                    <a:lnTo>
                      <a:pt x="2284" y="1484"/>
                    </a:lnTo>
                    <a:cubicBezTo>
                      <a:pt x="2305" y="1468"/>
                      <a:pt x="2325" y="1454"/>
                      <a:pt x="2347" y="1438"/>
                    </a:cubicBezTo>
                    <a:lnTo>
                      <a:pt x="2377" y="1416"/>
                    </a:lnTo>
                    <a:cubicBezTo>
                      <a:pt x="2402" y="1399"/>
                      <a:pt x="2427" y="1383"/>
                      <a:pt x="2452" y="1367"/>
                    </a:cubicBezTo>
                    <a:cubicBezTo>
                      <a:pt x="2458" y="1364"/>
                      <a:pt x="2464" y="1360"/>
                      <a:pt x="2469" y="1356"/>
                    </a:cubicBezTo>
                    <a:cubicBezTo>
                      <a:pt x="2502" y="1335"/>
                      <a:pt x="2535" y="1314"/>
                      <a:pt x="2568" y="1295"/>
                    </a:cubicBezTo>
                    <a:cubicBezTo>
                      <a:pt x="2595" y="1279"/>
                      <a:pt x="2622" y="1265"/>
                      <a:pt x="2649" y="1251"/>
                    </a:cubicBezTo>
                    <a:lnTo>
                      <a:pt x="2679" y="1236"/>
                    </a:lnTo>
                    <a:cubicBezTo>
                      <a:pt x="2699" y="1226"/>
                      <a:pt x="2719" y="1215"/>
                      <a:pt x="2739" y="1206"/>
                    </a:cubicBezTo>
                    <a:cubicBezTo>
                      <a:pt x="2747" y="1202"/>
                      <a:pt x="2756" y="1197"/>
                      <a:pt x="2765" y="1194"/>
                    </a:cubicBezTo>
                    <a:cubicBezTo>
                      <a:pt x="2794" y="1181"/>
                      <a:pt x="2821" y="1169"/>
                      <a:pt x="2849" y="1158"/>
                    </a:cubicBezTo>
                    <a:cubicBezTo>
                      <a:pt x="2878" y="1146"/>
                      <a:pt x="2905" y="1136"/>
                      <a:pt x="2933" y="1127"/>
                    </a:cubicBezTo>
                    <a:cubicBezTo>
                      <a:pt x="2942" y="1124"/>
                      <a:pt x="2950" y="1121"/>
                      <a:pt x="2959" y="1118"/>
                    </a:cubicBezTo>
                    <a:cubicBezTo>
                      <a:pt x="2979" y="1112"/>
                      <a:pt x="2997" y="1107"/>
                      <a:pt x="3015" y="1101"/>
                    </a:cubicBezTo>
                    <a:lnTo>
                      <a:pt x="3048" y="1092"/>
                    </a:lnTo>
                    <a:cubicBezTo>
                      <a:pt x="3065" y="1087"/>
                      <a:pt x="3082" y="1083"/>
                      <a:pt x="3099" y="1079"/>
                    </a:cubicBezTo>
                    <a:cubicBezTo>
                      <a:pt x="3109" y="1077"/>
                      <a:pt x="3120" y="1074"/>
                      <a:pt x="3131" y="1071"/>
                    </a:cubicBezTo>
                    <a:cubicBezTo>
                      <a:pt x="3147" y="1069"/>
                      <a:pt x="3162" y="1066"/>
                      <a:pt x="3178" y="1063"/>
                    </a:cubicBezTo>
                    <a:cubicBezTo>
                      <a:pt x="3191" y="1061"/>
                      <a:pt x="3203" y="1059"/>
                      <a:pt x="3215" y="1057"/>
                    </a:cubicBezTo>
                    <a:cubicBezTo>
                      <a:pt x="3231" y="1056"/>
                      <a:pt x="3245" y="1053"/>
                      <a:pt x="3259" y="1052"/>
                    </a:cubicBezTo>
                    <a:cubicBezTo>
                      <a:pt x="3271" y="1050"/>
                      <a:pt x="3286" y="1049"/>
                      <a:pt x="3299" y="1048"/>
                    </a:cubicBezTo>
                    <a:cubicBezTo>
                      <a:pt x="3311" y="1046"/>
                      <a:pt x="3324" y="1045"/>
                      <a:pt x="3336" y="1045"/>
                    </a:cubicBezTo>
                    <a:cubicBezTo>
                      <a:pt x="3352" y="1045"/>
                      <a:pt x="3368" y="1044"/>
                      <a:pt x="3383" y="1044"/>
                    </a:cubicBezTo>
                    <a:lnTo>
                      <a:pt x="3415" y="1044"/>
                    </a:lnTo>
                    <a:cubicBezTo>
                      <a:pt x="3436" y="1044"/>
                      <a:pt x="3455" y="1045"/>
                      <a:pt x="3473" y="1046"/>
                    </a:cubicBezTo>
                    <a:cubicBezTo>
                      <a:pt x="3484" y="1048"/>
                      <a:pt x="3494" y="1049"/>
                      <a:pt x="3504" y="1050"/>
                    </a:cubicBezTo>
                    <a:cubicBezTo>
                      <a:pt x="3533" y="1053"/>
                      <a:pt x="3562" y="1057"/>
                      <a:pt x="3590" y="1062"/>
                    </a:cubicBezTo>
                    <a:lnTo>
                      <a:pt x="3599" y="1063"/>
                    </a:lnTo>
                    <a:lnTo>
                      <a:pt x="3616" y="1068"/>
                    </a:lnTo>
                    <a:cubicBezTo>
                      <a:pt x="3633" y="1071"/>
                      <a:pt x="3651" y="1076"/>
                      <a:pt x="3667" y="1080"/>
                    </a:cubicBezTo>
                    <a:cubicBezTo>
                      <a:pt x="3676" y="1083"/>
                      <a:pt x="3684" y="1085"/>
                      <a:pt x="3692" y="1088"/>
                    </a:cubicBezTo>
                    <a:cubicBezTo>
                      <a:pt x="3706" y="1093"/>
                      <a:pt x="3719" y="1096"/>
                      <a:pt x="3733" y="1102"/>
                    </a:cubicBezTo>
                    <a:cubicBezTo>
                      <a:pt x="3750" y="1108"/>
                      <a:pt x="3766" y="1115"/>
                      <a:pt x="3782" y="1121"/>
                    </a:cubicBezTo>
                    <a:cubicBezTo>
                      <a:pt x="3790" y="1125"/>
                      <a:pt x="3798" y="1128"/>
                      <a:pt x="3805" y="1132"/>
                    </a:cubicBezTo>
                    <a:cubicBezTo>
                      <a:pt x="3828" y="1143"/>
                      <a:pt x="3851" y="1154"/>
                      <a:pt x="3874" y="1167"/>
                    </a:cubicBezTo>
                    <a:lnTo>
                      <a:pt x="2078" y="124"/>
                    </a:lnTo>
                    <a:cubicBezTo>
                      <a:pt x="2056" y="111"/>
                      <a:pt x="2033" y="99"/>
                      <a:pt x="2010" y="88"/>
                    </a:cubicBezTo>
                    <a:cubicBezTo>
                      <a:pt x="2002" y="84"/>
                      <a:pt x="1994" y="81"/>
                      <a:pt x="1986" y="78"/>
                    </a:cubicBezTo>
                    <a:cubicBezTo>
                      <a:pt x="1970" y="71"/>
                      <a:pt x="1954" y="64"/>
                      <a:pt x="1937" y="58"/>
                    </a:cubicBezTo>
                    <a:lnTo>
                      <a:pt x="1929" y="55"/>
                    </a:lnTo>
                    <a:cubicBezTo>
                      <a:pt x="1919" y="52"/>
                      <a:pt x="1908" y="48"/>
                      <a:pt x="1896" y="45"/>
                    </a:cubicBezTo>
                    <a:cubicBezTo>
                      <a:pt x="1889" y="42"/>
                      <a:pt x="1881" y="39"/>
                      <a:pt x="1873" y="37"/>
                    </a:cubicBezTo>
                    <a:cubicBezTo>
                      <a:pt x="1856" y="32"/>
                      <a:pt x="1837" y="28"/>
                      <a:pt x="1820" y="24"/>
                    </a:cubicBezTo>
                    <a:lnTo>
                      <a:pt x="1803" y="20"/>
                    </a:lnTo>
                    <a:lnTo>
                      <a:pt x="1801" y="20"/>
                    </a:lnTo>
                    <a:lnTo>
                      <a:pt x="1794" y="19"/>
                    </a:lnTo>
                    <a:cubicBezTo>
                      <a:pt x="1766" y="13"/>
                      <a:pt x="1738" y="10"/>
                      <a:pt x="1708" y="6"/>
                    </a:cubicBezTo>
                    <a:cubicBezTo>
                      <a:pt x="1704" y="6"/>
                      <a:pt x="1701" y="6"/>
                      <a:pt x="1696" y="5"/>
                    </a:cubicBezTo>
                    <a:cubicBezTo>
                      <a:pt x="1690" y="4"/>
                      <a:pt x="1684" y="4"/>
                      <a:pt x="1679" y="4"/>
                    </a:cubicBezTo>
                    <a:cubicBezTo>
                      <a:pt x="1659" y="3"/>
                      <a:pt x="1640" y="2"/>
                      <a:pt x="1621" y="2"/>
                    </a:cubicBezTo>
                    <a:cubicBezTo>
                      <a:pt x="1614" y="2"/>
                      <a:pt x="1607" y="1"/>
                      <a:pt x="160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6" name="Google Shape;866;p25"/>
              <p:cNvSpPr/>
              <p:nvPr/>
            </p:nvSpPr>
            <p:spPr>
              <a:xfrm>
                <a:off x="1053673" y="-620166"/>
                <a:ext cx="237021" cy="229444"/>
              </a:xfrm>
              <a:custGeom>
                <a:rect b="b" l="l" r="r" t="t"/>
                <a:pathLst>
                  <a:path extrusionOk="0" h="5965" w="6162">
                    <a:moveTo>
                      <a:pt x="3684" y="1"/>
                    </a:moveTo>
                    <a:cubicBezTo>
                      <a:pt x="3662" y="1"/>
                      <a:pt x="3640" y="2"/>
                      <a:pt x="3617" y="3"/>
                    </a:cubicBezTo>
                    <a:cubicBezTo>
                      <a:pt x="3611" y="3"/>
                      <a:pt x="3605" y="3"/>
                      <a:pt x="3599" y="3"/>
                    </a:cubicBezTo>
                    <a:cubicBezTo>
                      <a:pt x="3593" y="3"/>
                      <a:pt x="3587" y="3"/>
                      <a:pt x="3581" y="4"/>
                    </a:cubicBezTo>
                    <a:cubicBezTo>
                      <a:pt x="3575" y="4"/>
                      <a:pt x="3571" y="6"/>
                      <a:pt x="3565" y="6"/>
                    </a:cubicBezTo>
                    <a:cubicBezTo>
                      <a:pt x="3547" y="7"/>
                      <a:pt x="3528" y="10"/>
                      <a:pt x="3508" y="12"/>
                    </a:cubicBezTo>
                    <a:cubicBezTo>
                      <a:pt x="3495" y="13"/>
                      <a:pt x="3480" y="14"/>
                      <a:pt x="3467" y="16"/>
                    </a:cubicBezTo>
                    <a:cubicBezTo>
                      <a:pt x="3461" y="16"/>
                      <a:pt x="3455" y="18"/>
                      <a:pt x="3448" y="19"/>
                    </a:cubicBezTo>
                    <a:cubicBezTo>
                      <a:pt x="3432" y="21"/>
                      <a:pt x="3415" y="24"/>
                      <a:pt x="3401" y="27"/>
                    </a:cubicBezTo>
                    <a:cubicBezTo>
                      <a:pt x="3387" y="29"/>
                      <a:pt x="3372" y="31"/>
                      <a:pt x="3359" y="33"/>
                    </a:cubicBezTo>
                    <a:cubicBezTo>
                      <a:pt x="3351" y="36"/>
                      <a:pt x="3343" y="38"/>
                      <a:pt x="3335" y="39"/>
                    </a:cubicBezTo>
                    <a:cubicBezTo>
                      <a:pt x="3319" y="42"/>
                      <a:pt x="3303" y="46"/>
                      <a:pt x="3288" y="49"/>
                    </a:cubicBezTo>
                    <a:cubicBezTo>
                      <a:pt x="3276" y="53"/>
                      <a:pt x="3263" y="55"/>
                      <a:pt x="3252" y="57"/>
                    </a:cubicBezTo>
                    <a:cubicBezTo>
                      <a:pt x="3241" y="61"/>
                      <a:pt x="3229" y="64"/>
                      <a:pt x="3218" y="67"/>
                    </a:cubicBezTo>
                    <a:cubicBezTo>
                      <a:pt x="3203" y="71"/>
                      <a:pt x="3187" y="75"/>
                      <a:pt x="3174" y="79"/>
                    </a:cubicBezTo>
                    <a:cubicBezTo>
                      <a:pt x="3165" y="82"/>
                      <a:pt x="3156" y="83"/>
                      <a:pt x="3148" y="87"/>
                    </a:cubicBezTo>
                    <a:cubicBezTo>
                      <a:pt x="3131" y="91"/>
                      <a:pt x="3113" y="98"/>
                      <a:pt x="3096" y="104"/>
                    </a:cubicBezTo>
                    <a:cubicBezTo>
                      <a:pt x="3083" y="107"/>
                      <a:pt x="3071" y="112"/>
                      <a:pt x="3058" y="115"/>
                    </a:cubicBezTo>
                    <a:lnTo>
                      <a:pt x="3045" y="120"/>
                    </a:lnTo>
                    <a:cubicBezTo>
                      <a:pt x="3010" y="132"/>
                      <a:pt x="2976" y="145"/>
                      <a:pt x="2942" y="158"/>
                    </a:cubicBezTo>
                    <a:cubicBezTo>
                      <a:pt x="2908" y="172"/>
                      <a:pt x="2874" y="187"/>
                      <a:pt x="2839" y="201"/>
                    </a:cubicBezTo>
                    <a:lnTo>
                      <a:pt x="2824" y="209"/>
                    </a:lnTo>
                    <a:cubicBezTo>
                      <a:pt x="2812" y="215"/>
                      <a:pt x="2801" y="221"/>
                      <a:pt x="2788" y="226"/>
                    </a:cubicBezTo>
                    <a:cubicBezTo>
                      <a:pt x="2771" y="234"/>
                      <a:pt x="2754" y="242"/>
                      <a:pt x="2736" y="250"/>
                    </a:cubicBezTo>
                    <a:lnTo>
                      <a:pt x="2704" y="267"/>
                    </a:lnTo>
                    <a:cubicBezTo>
                      <a:pt x="2691" y="275"/>
                      <a:pt x="2677" y="282"/>
                      <a:pt x="2662" y="289"/>
                    </a:cubicBezTo>
                    <a:cubicBezTo>
                      <a:pt x="2652" y="294"/>
                      <a:pt x="2642" y="299"/>
                      <a:pt x="2632" y="305"/>
                    </a:cubicBezTo>
                    <a:cubicBezTo>
                      <a:pt x="2605" y="319"/>
                      <a:pt x="2578" y="334"/>
                      <a:pt x="2551" y="350"/>
                    </a:cubicBezTo>
                    <a:lnTo>
                      <a:pt x="2525" y="365"/>
                    </a:lnTo>
                    <a:cubicBezTo>
                      <a:pt x="2492" y="384"/>
                      <a:pt x="2459" y="404"/>
                      <a:pt x="2426" y="425"/>
                    </a:cubicBezTo>
                    <a:lnTo>
                      <a:pt x="2418" y="429"/>
                    </a:lnTo>
                    <a:lnTo>
                      <a:pt x="2417" y="430"/>
                    </a:lnTo>
                    <a:cubicBezTo>
                      <a:pt x="2381" y="453"/>
                      <a:pt x="2345" y="477"/>
                      <a:pt x="2308" y="502"/>
                    </a:cubicBezTo>
                    <a:lnTo>
                      <a:pt x="2298" y="510"/>
                    </a:lnTo>
                    <a:cubicBezTo>
                      <a:pt x="2284" y="519"/>
                      <a:pt x="2272" y="529"/>
                      <a:pt x="2257" y="538"/>
                    </a:cubicBezTo>
                    <a:cubicBezTo>
                      <a:pt x="2237" y="553"/>
                      <a:pt x="2218" y="567"/>
                      <a:pt x="2197" y="581"/>
                    </a:cubicBezTo>
                    <a:lnTo>
                      <a:pt x="2178" y="596"/>
                    </a:lnTo>
                    <a:cubicBezTo>
                      <a:pt x="2162" y="609"/>
                      <a:pt x="2145" y="622"/>
                      <a:pt x="2130" y="634"/>
                    </a:cubicBezTo>
                    <a:cubicBezTo>
                      <a:pt x="2115" y="645"/>
                      <a:pt x="2100" y="655"/>
                      <a:pt x="2085" y="666"/>
                    </a:cubicBezTo>
                    <a:cubicBezTo>
                      <a:pt x="2077" y="674"/>
                      <a:pt x="2068" y="681"/>
                      <a:pt x="2059" y="689"/>
                    </a:cubicBezTo>
                    <a:cubicBezTo>
                      <a:pt x="2042" y="703"/>
                      <a:pt x="2024" y="717"/>
                      <a:pt x="2007" y="731"/>
                    </a:cubicBezTo>
                    <a:cubicBezTo>
                      <a:pt x="1995" y="740"/>
                      <a:pt x="1983" y="750"/>
                      <a:pt x="1971" y="759"/>
                    </a:cubicBezTo>
                    <a:cubicBezTo>
                      <a:pt x="1961" y="770"/>
                      <a:pt x="1951" y="779"/>
                      <a:pt x="1940" y="788"/>
                    </a:cubicBezTo>
                    <a:cubicBezTo>
                      <a:pt x="1923" y="804"/>
                      <a:pt x="1904" y="818"/>
                      <a:pt x="1887" y="834"/>
                    </a:cubicBezTo>
                    <a:cubicBezTo>
                      <a:pt x="1877" y="842"/>
                      <a:pt x="1868" y="850"/>
                      <a:pt x="1859" y="859"/>
                    </a:cubicBezTo>
                    <a:cubicBezTo>
                      <a:pt x="1847" y="871"/>
                      <a:pt x="1834" y="882"/>
                      <a:pt x="1823" y="893"/>
                    </a:cubicBezTo>
                    <a:cubicBezTo>
                      <a:pt x="1805" y="909"/>
                      <a:pt x="1788" y="925"/>
                      <a:pt x="1769" y="942"/>
                    </a:cubicBezTo>
                    <a:cubicBezTo>
                      <a:pt x="1763" y="949"/>
                      <a:pt x="1754" y="956"/>
                      <a:pt x="1747" y="964"/>
                    </a:cubicBezTo>
                    <a:cubicBezTo>
                      <a:pt x="1732" y="977"/>
                      <a:pt x="1720" y="991"/>
                      <a:pt x="1705" y="1004"/>
                    </a:cubicBezTo>
                    <a:cubicBezTo>
                      <a:pt x="1689" y="1020"/>
                      <a:pt x="1673" y="1036"/>
                      <a:pt x="1657" y="1052"/>
                    </a:cubicBezTo>
                    <a:cubicBezTo>
                      <a:pt x="1650" y="1058"/>
                      <a:pt x="1645" y="1063"/>
                      <a:pt x="1639" y="1070"/>
                    </a:cubicBezTo>
                    <a:cubicBezTo>
                      <a:pt x="1622" y="1087"/>
                      <a:pt x="1605" y="1105"/>
                      <a:pt x="1590" y="1121"/>
                    </a:cubicBezTo>
                    <a:cubicBezTo>
                      <a:pt x="1574" y="1136"/>
                      <a:pt x="1561" y="1152"/>
                      <a:pt x="1546" y="1167"/>
                    </a:cubicBezTo>
                    <a:lnTo>
                      <a:pt x="1533" y="1179"/>
                    </a:lnTo>
                    <a:cubicBezTo>
                      <a:pt x="1513" y="1203"/>
                      <a:pt x="1492" y="1227"/>
                      <a:pt x="1470" y="1251"/>
                    </a:cubicBezTo>
                    <a:cubicBezTo>
                      <a:pt x="1460" y="1262"/>
                      <a:pt x="1450" y="1273"/>
                      <a:pt x="1439" y="1285"/>
                    </a:cubicBezTo>
                    <a:cubicBezTo>
                      <a:pt x="1438" y="1287"/>
                      <a:pt x="1436" y="1288"/>
                      <a:pt x="1435" y="1290"/>
                    </a:cubicBezTo>
                    <a:cubicBezTo>
                      <a:pt x="1401" y="1329"/>
                      <a:pt x="1368" y="1367"/>
                      <a:pt x="1335" y="1406"/>
                    </a:cubicBezTo>
                    <a:lnTo>
                      <a:pt x="1334" y="1407"/>
                    </a:lnTo>
                    <a:cubicBezTo>
                      <a:pt x="1329" y="1413"/>
                      <a:pt x="1324" y="1421"/>
                      <a:pt x="1318" y="1428"/>
                    </a:cubicBezTo>
                    <a:cubicBezTo>
                      <a:pt x="1291" y="1460"/>
                      <a:pt x="1263" y="1493"/>
                      <a:pt x="1237" y="1527"/>
                    </a:cubicBezTo>
                    <a:cubicBezTo>
                      <a:pt x="1235" y="1530"/>
                      <a:pt x="1234" y="1532"/>
                      <a:pt x="1232" y="1534"/>
                    </a:cubicBezTo>
                    <a:cubicBezTo>
                      <a:pt x="1195" y="1581"/>
                      <a:pt x="1160" y="1627"/>
                      <a:pt x="1124" y="1676"/>
                    </a:cubicBezTo>
                    <a:lnTo>
                      <a:pt x="1123" y="1677"/>
                    </a:lnTo>
                    <a:cubicBezTo>
                      <a:pt x="1073" y="1744"/>
                      <a:pt x="1025" y="1813"/>
                      <a:pt x="979" y="1884"/>
                    </a:cubicBezTo>
                    <a:cubicBezTo>
                      <a:pt x="973" y="1892"/>
                      <a:pt x="967" y="1898"/>
                      <a:pt x="962" y="1907"/>
                    </a:cubicBezTo>
                    <a:cubicBezTo>
                      <a:pt x="956" y="1915"/>
                      <a:pt x="950" y="1924"/>
                      <a:pt x="945" y="1934"/>
                    </a:cubicBezTo>
                    <a:cubicBezTo>
                      <a:pt x="928" y="1958"/>
                      <a:pt x="911" y="1985"/>
                      <a:pt x="895" y="2011"/>
                    </a:cubicBezTo>
                    <a:cubicBezTo>
                      <a:pt x="880" y="2035"/>
                      <a:pt x="865" y="2057"/>
                      <a:pt x="851" y="2081"/>
                    </a:cubicBezTo>
                    <a:cubicBezTo>
                      <a:pt x="834" y="2107"/>
                      <a:pt x="818" y="2133"/>
                      <a:pt x="802" y="2160"/>
                    </a:cubicBezTo>
                    <a:cubicBezTo>
                      <a:pt x="793" y="2176"/>
                      <a:pt x="783" y="2192"/>
                      <a:pt x="772" y="2209"/>
                    </a:cubicBezTo>
                    <a:cubicBezTo>
                      <a:pt x="769" y="2215"/>
                      <a:pt x="767" y="2221"/>
                      <a:pt x="763" y="2226"/>
                    </a:cubicBezTo>
                    <a:cubicBezTo>
                      <a:pt x="725" y="2291"/>
                      <a:pt x="688" y="2357"/>
                      <a:pt x="652" y="2422"/>
                    </a:cubicBezTo>
                    <a:lnTo>
                      <a:pt x="646" y="2434"/>
                    </a:lnTo>
                    <a:cubicBezTo>
                      <a:pt x="635" y="2454"/>
                      <a:pt x="625" y="2475"/>
                      <a:pt x="615" y="2496"/>
                    </a:cubicBezTo>
                    <a:cubicBezTo>
                      <a:pt x="601" y="2521"/>
                      <a:pt x="587" y="2547"/>
                      <a:pt x="575" y="2572"/>
                    </a:cubicBezTo>
                    <a:cubicBezTo>
                      <a:pt x="573" y="2577"/>
                      <a:pt x="569" y="2581"/>
                      <a:pt x="567" y="2587"/>
                    </a:cubicBezTo>
                    <a:cubicBezTo>
                      <a:pt x="551" y="2619"/>
                      <a:pt x="535" y="2652"/>
                      <a:pt x="520" y="2683"/>
                    </a:cubicBezTo>
                    <a:cubicBezTo>
                      <a:pt x="515" y="2695"/>
                      <a:pt x="509" y="2705"/>
                      <a:pt x="505" y="2716"/>
                    </a:cubicBezTo>
                    <a:lnTo>
                      <a:pt x="502" y="2721"/>
                    </a:lnTo>
                    <a:cubicBezTo>
                      <a:pt x="483" y="2762"/>
                      <a:pt x="464" y="2802"/>
                      <a:pt x="446" y="2844"/>
                    </a:cubicBezTo>
                    <a:lnTo>
                      <a:pt x="440" y="2858"/>
                    </a:lnTo>
                    <a:cubicBezTo>
                      <a:pt x="434" y="2872"/>
                      <a:pt x="429" y="2884"/>
                      <a:pt x="423" y="2898"/>
                    </a:cubicBezTo>
                    <a:cubicBezTo>
                      <a:pt x="413" y="2920"/>
                      <a:pt x="402" y="2944"/>
                      <a:pt x="393" y="2967"/>
                    </a:cubicBezTo>
                    <a:cubicBezTo>
                      <a:pt x="388" y="2979"/>
                      <a:pt x="384" y="2991"/>
                      <a:pt x="379" y="3003"/>
                    </a:cubicBezTo>
                    <a:cubicBezTo>
                      <a:pt x="372" y="3019"/>
                      <a:pt x="366" y="3035"/>
                      <a:pt x="359" y="3051"/>
                    </a:cubicBezTo>
                    <a:cubicBezTo>
                      <a:pt x="354" y="3065"/>
                      <a:pt x="348" y="3078"/>
                      <a:pt x="343" y="3092"/>
                    </a:cubicBezTo>
                    <a:cubicBezTo>
                      <a:pt x="336" y="3112"/>
                      <a:pt x="328" y="3134"/>
                      <a:pt x="320" y="3154"/>
                    </a:cubicBezTo>
                    <a:cubicBezTo>
                      <a:pt x="314" y="3169"/>
                      <a:pt x="308" y="3184"/>
                      <a:pt x="303" y="3198"/>
                    </a:cubicBezTo>
                    <a:lnTo>
                      <a:pt x="296" y="3217"/>
                    </a:lnTo>
                    <a:cubicBezTo>
                      <a:pt x="282" y="3255"/>
                      <a:pt x="269" y="3294"/>
                      <a:pt x="256" y="3333"/>
                    </a:cubicBezTo>
                    <a:cubicBezTo>
                      <a:pt x="254" y="3337"/>
                      <a:pt x="253" y="3341"/>
                      <a:pt x="252" y="3345"/>
                    </a:cubicBezTo>
                    <a:lnTo>
                      <a:pt x="252" y="3347"/>
                    </a:lnTo>
                    <a:cubicBezTo>
                      <a:pt x="237" y="3391"/>
                      <a:pt x="222" y="3434"/>
                      <a:pt x="209" y="3479"/>
                    </a:cubicBezTo>
                    <a:cubicBezTo>
                      <a:pt x="207" y="3484"/>
                      <a:pt x="206" y="3489"/>
                      <a:pt x="205" y="3493"/>
                    </a:cubicBezTo>
                    <a:cubicBezTo>
                      <a:pt x="199" y="3509"/>
                      <a:pt x="195" y="3525"/>
                      <a:pt x="190" y="3541"/>
                    </a:cubicBezTo>
                    <a:cubicBezTo>
                      <a:pt x="184" y="3565"/>
                      <a:pt x="176" y="3590"/>
                      <a:pt x="169" y="3615"/>
                    </a:cubicBezTo>
                    <a:cubicBezTo>
                      <a:pt x="167" y="3624"/>
                      <a:pt x="164" y="3633"/>
                      <a:pt x="162" y="3642"/>
                    </a:cubicBezTo>
                    <a:cubicBezTo>
                      <a:pt x="157" y="3661"/>
                      <a:pt x="153" y="3682"/>
                      <a:pt x="147" y="3699"/>
                    </a:cubicBezTo>
                    <a:cubicBezTo>
                      <a:pt x="143" y="3716"/>
                      <a:pt x="138" y="3733"/>
                      <a:pt x="134" y="3750"/>
                    </a:cubicBezTo>
                    <a:cubicBezTo>
                      <a:pt x="130" y="3764"/>
                      <a:pt x="127" y="3778"/>
                      <a:pt x="123" y="3793"/>
                    </a:cubicBezTo>
                    <a:cubicBezTo>
                      <a:pt x="119" y="3812"/>
                      <a:pt x="114" y="3830"/>
                      <a:pt x="110" y="3850"/>
                    </a:cubicBezTo>
                    <a:cubicBezTo>
                      <a:pt x="108" y="3861"/>
                      <a:pt x="105" y="3872"/>
                      <a:pt x="102" y="3885"/>
                    </a:cubicBezTo>
                    <a:cubicBezTo>
                      <a:pt x="97" y="3905"/>
                      <a:pt x="94" y="3926"/>
                      <a:pt x="89" y="3947"/>
                    </a:cubicBezTo>
                    <a:cubicBezTo>
                      <a:pt x="86" y="3964"/>
                      <a:pt x="83" y="3981"/>
                      <a:pt x="79" y="3998"/>
                    </a:cubicBezTo>
                    <a:cubicBezTo>
                      <a:pt x="78" y="4005"/>
                      <a:pt x="77" y="4011"/>
                      <a:pt x="76" y="4017"/>
                    </a:cubicBezTo>
                    <a:cubicBezTo>
                      <a:pt x="69" y="4054"/>
                      <a:pt x="62" y="4089"/>
                      <a:pt x="56" y="4125"/>
                    </a:cubicBezTo>
                    <a:cubicBezTo>
                      <a:pt x="55" y="4132"/>
                      <a:pt x="54" y="4138"/>
                      <a:pt x="53" y="4144"/>
                    </a:cubicBezTo>
                    <a:lnTo>
                      <a:pt x="53" y="4147"/>
                    </a:lnTo>
                    <a:cubicBezTo>
                      <a:pt x="47" y="4190"/>
                      <a:pt x="41" y="4232"/>
                      <a:pt x="35" y="4275"/>
                    </a:cubicBezTo>
                    <a:cubicBezTo>
                      <a:pt x="35" y="4281"/>
                      <a:pt x="34" y="4285"/>
                      <a:pt x="34" y="4290"/>
                    </a:cubicBezTo>
                    <a:cubicBezTo>
                      <a:pt x="32" y="4303"/>
                      <a:pt x="30" y="4316"/>
                      <a:pt x="29" y="4331"/>
                    </a:cubicBezTo>
                    <a:cubicBezTo>
                      <a:pt x="27" y="4353"/>
                      <a:pt x="24" y="4377"/>
                      <a:pt x="21" y="4401"/>
                    </a:cubicBezTo>
                    <a:cubicBezTo>
                      <a:pt x="20" y="4412"/>
                      <a:pt x="20" y="4422"/>
                      <a:pt x="19" y="4434"/>
                    </a:cubicBezTo>
                    <a:cubicBezTo>
                      <a:pt x="17" y="4450"/>
                      <a:pt x="16" y="4469"/>
                      <a:pt x="15" y="4483"/>
                    </a:cubicBezTo>
                    <a:cubicBezTo>
                      <a:pt x="13" y="4497"/>
                      <a:pt x="12" y="4511"/>
                      <a:pt x="11" y="4526"/>
                    </a:cubicBezTo>
                    <a:cubicBezTo>
                      <a:pt x="10" y="4544"/>
                      <a:pt x="10" y="4562"/>
                      <a:pt x="9" y="4580"/>
                    </a:cubicBezTo>
                    <a:cubicBezTo>
                      <a:pt x="8" y="4596"/>
                      <a:pt x="7" y="4612"/>
                      <a:pt x="7" y="4627"/>
                    </a:cubicBezTo>
                    <a:cubicBezTo>
                      <a:pt x="7" y="4635"/>
                      <a:pt x="5" y="4641"/>
                      <a:pt x="5" y="4649"/>
                    </a:cubicBezTo>
                    <a:cubicBezTo>
                      <a:pt x="4" y="4688"/>
                      <a:pt x="3" y="4725"/>
                      <a:pt x="1" y="4763"/>
                    </a:cubicBezTo>
                    <a:lnTo>
                      <a:pt x="1" y="4770"/>
                    </a:lnTo>
                    <a:cubicBezTo>
                      <a:pt x="1" y="4813"/>
                      <a:pt x="2" y="4855"/>
                      <a:pt x="4" y="4898"/>
                    </a:cubicBezTo>
                    <a:cubicBezTo>
                      <a:pt x="4" y="4906"/>
                      <a:pt x="5" y="4914"/>
                      <a:pt x="5" y="4922"/>
                    </a:cubicBezTo>
                    <a:lnTo>
                      <a:pt x="1801" y="5964"/>
                    </a:lnTo>
                    <a:cubicBezTo>
                      <a:pt x="1799" y="5913"/>
                      <a:pt x="1797" y="5860"/>
                      <a:pt x="1797" y="5806"/>
                    </a:cubicBezTo>
                    <a:cubicBezTo>
                      <a:pt x="1797" y="5761"/>
                      <a:pt x="1798" y="5715"/>
                      <a:pt x="1799" y="5669"/>
                    </a:cubicBezTo>
                    <a:cubicBezTo>
                      <a:pt x="1800" y="5653"/>
                      <a:pt x="1801" y="5637"/>
                      <a:pt x="1801" y="5623"/>
                    </a:cubicBezTo>
                    <a:cubicBezTo>
                      <a:pt x="1803" y="5590"/>
                      <a:pt x="1805" y="5557"/>
                      <a:pt x="1808" y="5525"/>
                    </a:cubicBezTo>
                    <a:cubicBezTo>
                      <a:pt x="1809" y="5508"/>
                      <a:pt x="1810" y="5492"/>
                      <a:pt x="1811" y="5475"/>
                    </a:cubicBezTo>
                    <a:cubicBezTo>
                      <a:pt x="1815" y="5441"/>
                      <a:pt x="1818" y="5407"/>
                      <a:pt x="1822" y="5372"/>
                    </a:cubicBezTo>
                    <a:cubicBezTo>
                      <a:pt x="1824" y="5358"/>
                      <a:pt x="1825" y="5346"/>
                      <a:pt x="1826" y="5331"/>
                    </a:cubicBezTo>
                    <a:cubicBezTo>
                      <a:pt x="1833" y="5283"/>
                      <a:pt x="1839" y="5235"/>
                      <a:pt x="1847" y="5187"/>
                    </a:cubicBezTo>
                    <a:cubicBezTo>
                      <a:pt x="1848" y="5180"/>
                      <a:pt x="1849" y="5175"/>
                      <a:pt x="1850" y="5168"/>
                    </a:cubicBezTo>
                    <a:cubicBezTo>
                      <a:pt x="1857" y="5126"/>
                      <a:pt x="1865" y="5083"/>
                      <a:pt x="1873" y="5041"/>
                    </a:cubicBezTo>
                    <a:cubicBezTo>
                      <a:pt x="1876" y="5024"/>
                      <a:pt x="1879" y="5007"/>
                      <a:pt x="1883" y="4990"/>
                    </a:cubicBezTo>
                    <a:cubicBezTo>
                      <a:pt x="1890" y="4957"/>
                      <a:pt x="1896" y="4924"/>
                      <a:pt x="1903" y="4892"/>
                    </a:cubicBezTo>
                    <a:cubicBezTo>
                      <a:pt x="1908" y="4873"/>
                      <a:pt x="1912" y="4854"/>
                      <a:pt x="1917" y="4835"/>
                    </a:cubicBezTo>
                    <a:cubicBezTo>
                      <a:pt x="1924" y="4804"/>
                      <a:pt x="1932" y="4772"/>
                      <a:pt x="1941" y="4741"/>
                    </a:cubicBezTo>
                    <a:cubicBezTo>
                      <a:pt x="1944" y="4722"/>
                      <a:pt x="1950" y="4703"/>
                      <a:pt x="1954" y="4684"/>
                    </a:cubicBezTo>
                    <a:cubicBezTo>
                      <a:pt x="1965" y="4650"/>
                      <a:pt x="1974" y="4616"/>
                      <a:pt x="1983" y="4582"/>
                    </a:cubicBezTo>
                    <a:cubicBezTo>
                      <a:pt x="1988" y="4566"/>
                      <a:pt x="1992" y="4551"/>
                      <a:pt x="1997" y="4535"/>
                    </a:cubicBezTo>
                    <a:cubicBezTo>
                      <a:pt x="2012" y="4486"/>
                      <a:pt x="2028" y="4437"/>
                      <a:pt x="2044" y="4387"/>
                    </a:cubicBezTo>
                    <a:lnTo>
                      <a:pt x="2049" y="4376"/>
                    </a:lnTo>
                    <a:cubicBezTo>
                      <a:pt x="2063" y="4331"/>
                      <a:pt x="2079" y="4286"/>
                      <a:pt x="2096" y="4241"/>
                    </a:cubicBezTo>
                    <a:cubicBezTo>
                      <a:pt x="2101" y="4226"/>
                      <a:pt x="2106" y="4211"/>
                      <a:pt x="2112" y="4197"/>
                    </a:cubicBezTo>
                    <a:cubicBezTo>
                      <a:pt x="2126" y="4163"/>
                      <a:pt x="2138" y="4129"/>
                      <a:pt x="2152" y="4093"/>
                    </a:cubicBezTo>
                    <a:cubicBezTo>
                      <a:pt x="2159" y="4078"/>
                      <a:pt x="2165" y="4062"/>
                      <a:pt x="2171" y="4046"/>
                    </a:cubicBezTo>
                    <a:cubicBezTo>
                      <a:pt x="2186" y="4011"/>
                      <a:pt x="2201" y="3975"/>
                      <a:pt x="2216" y="3940"/>
                    </a:cubicBezTo>
                    <a:cubicBezTo>
                      <a:pt x="2221" y="3927"/>
                      <a:pt x="2227" y="3914"/>
                      <a:pt x="2232" y="3902"/>
                    </a:cubicBezTo>
                    <a:cubicBezTo>
                      <a:pt x="2253" y="3854"/>
                      <a:pt x="2274" y="3806"/>
                      <a:pt x="2297" y="3760"/>
                    </a:cubicBezTo>
                    <a:cubicBezTo>
                      <a:pt x="2303" y="3749"/>
                      <a:pt x="2308" y="3737"/>
                      <a:pt x="2313" y="3726"/>
                    </a:cubicBezTo>
                    <a:cubicBezTo>
                      <a:pt x="2331" y="3688"/>
                      <a:pt x="2349" y="3652"/>
                      <a:pt x="2367" y="3615"/>
                    </a:cubicBezTo>
                    <a:cubicBezTo>
                      <a:pt x="2380" y="3590"/>
                      <a:pt x="2394" y="3564"/>
                      <a:pt x="2407" y="3539"/>
                    </a:cubicBezTo>
                    <a:cubicBezTo>
                      <a:pt x="2419" y="3515"/>
                      <a:pt x="2432" y="3490"/>
                      <a:pt x="2444" y="3466"/>
                    </a:cubicBezTo>
                    <a:cubicBezTo>
                      <a:pt x="2481" y="3399"/>
                      <a:pt x="2517" y="3333"/>
                      <a:pt x="2556" y="3269"/>
                    </a:cubicBezTo>
                    <a:cubicBezTo>
                      <a:pt x="2568" y="3247"/>
                      <a:pt x="2582" y="3224"/>
                      <a:pt x="2594" y="3203"/>
                    </a:cubicBezTo>
                    <a:cubicBezTo>
                      <a:pt x="2610" y="3177"/>
                      <a:pt x="2626" y="3150"/>
                      <a:pt x="2643" y="3124"/>
                    </a:cubicBezTo>
                    <a:cubicBezTo>
                      <a:pt x="2658" y="3100"/>
                      <a:pt x="2672" y="3077"/>
                      <a:pt x="2687" y="3053"/>
                    </a:cubicBezTo>
                    <a:cubicBezTo>
                      <a:pt x="2703" y="3027"/>
                      <a:pt x="2720" y="3002"/>
                      <a:pt x="2737" y="2976"/>
                    </a:cubicBezTo>
                    <a:cubicBezTo>
                      <a:pt x="2748" y="2959"/>
                      <a:pt x="2760" y="2943"/>
                      <a:pt x="2771" y="2926"/>
                    </a:cubicBezTo>
                    <a:cubicBezTo>
                      <a:pt x="2818" y="2857"/>
                      <a:pt x="2866" y="2788"/>
                      <a:pt x="2916" y="2720"/>
                    </a:cubicBezTo>
                    <a:lnTo>
                      <a:pt x="2917" y="2719"/>
                    </a:lnTo>
                    <a:cubicBezTo>
                      <a:pt x="2953" y="2670"/>
                      <a:pt x="2988" y="2623"/>
                      <a:pt x="3024" y="2577"/>
                    </a:cubicBezTo>
                    <a:cubicBezTo>
                      <a:pt x="3052" y="2540"/>
                      <a:pt x="3082" y="2505"/>
                      <a:pt x="3110" y="2470"/>
                    </a:cubicBezTo>
                    <a:lnTo>
                      <a:pt x="3127" y="2450"/>
                    </a:lnTo>
                    <a:cubicBezTo>
                      <a:pt x="3160" y="2408"/>
                      <a:pt x="3197" y="2368"/>
                      <a:pt x="3232" y="2327"/>
                    </a:cubicBezTo>
                    <a:cubicBezTo>
                      <a:pt x="3242" y="2316"/>
                      <a:pt x="3252" y="2304"/>
                      <a:pt x="3262" y="2293"/>
                    </a:cubicBezTo>
                    <a:cubicBezTo>
                      <a:pt x="3287" y="2265"/>
                      <a:pt x="3312" y="2238"/>
                      <a:pt x="3338" y="2210"/>
                    </a:cubicBezTo>
                    <a:cubicBezTo>
                      <a:pt x="3353" y="2194"/>
                      <a:pt x="3368" y="2180"/>
                      <a:pt x="3383" y="2164"/>
                    </a:cubicBezTo>
                    <a:cubicBezTo>
                      <a:pt x="3404" y="2141"/>
                      <a:pt x="3427" y="2117"/>
                      <a:pt x="3449" y="2095"/>
                    </a:cubicBezTo>
                    <a:cubicBezTo>
                      <a:pt x="3465" y="2079"/>
                      <a:pt x="3481" y="2063"/>
                      <a:pt x="3497" y="2048"/>
                    </a:cubicBezTo>
                    <a:cubicBezTo>
                      <a:pt x="3519" y="2027"/>
                      <a:pt x="3540" y="2005"/>
                      <a:pt x="3562" y="1985"/>
                    </a:cubicBezTo>
                    <a:cubicBezTo>
                      <a:pt x="3580" y="1968"/>
                      <a:pt x="3597" y="1952"/>
                      <a:pt x="3614" y="1936"/>
                    </a:cubicBezTo>
                    <a:cubicBezTo>
                      <a:pt x="3636" y="1917"/>
                      <a:pt x="3657" y="1896"/>
                      <a:pt x="3680" y="1877"/>
                    </a:cubicBezTo>
                    <a:cubicBezTo>
                      <a:pt x="3697" y="1862"/>
                      <a:pt x="3715" y="1846"/>
                      <a:pt x="3732" y="1831"/>
                    </a:cubicBezTo>
                    <a:cubicBezTo>
                      <a:pt x="3755" y="1812"/>
                      <a:pt x="3776" y="1793"/>
                      <a:pt x="3799" y="1775"/>
                    </a:cubicBezTo>
                    <a:cubicBezTo>
                      <a:pt x="3816" y="1760"/>
                      <a:pt x="3834" y="1746"/>
                      <a:pt x="3851" y="1732"/>
                    </a:cubicBezTo>
                    <a:cubicBezTo>
                      <a:pt x="3875" y="1712"/>
                      <a:pt x="3899" y="1694"/>
                      <a:pt x="3923" y="1676"/>
                    </a:cubicBezTo>
                    <a:cubicBezTo>
                      <a:pt x="3938" y="1664"/>
                      <a:pt x="3954" y="1651"/>
                      <a:pt x="3970" y="1640"/>
                    </a:cubicBezTo>
                    <a:cubicBezTo>
                      <a:pt x="3996" y="1619"/>
                      <a:pt x="4024" y="1601"/>
                      <a:pt x="4050" y="1582"/>
                    </a:cubicBezTo>
                    <a:cubicBezTo>
                      <a:pt x="4063" y="1573"/>
                      <a:pt x="4077" y="1563"/>
                      <a:pt x="4090" y="1554"/>
                    </a:cubicBezTo>
                    <a:cubicBezTo>
                      <a:pt x="4130" y="1526"/>
                      <a:pt x="4170" y="1499"/>
                      <a:pt x="4211" y="1474"/>
                    </a:cubicBezTo>
                    <a:lnTo>
                      <a:pt x="4219" y="1468"/>
                    </a:lnTo>
                    <a:cubicBezTo>
                      <a:pt x="4259" y="1442"/>
                      <a:pt x="4301" y="1417"/>
                      <a:pt x="4343" y="1394"/>
                    </a:cubicBezTo>
                    <a:cubicBezTo>
                      <a:pt x="4381" y="1372"/>
                      <a:pt x="4417" y="1352"/>
                      <a:pt x="4455" y="1332"/>
                    </a:cubicBezTo>
                    <a:lnTo>
                      <a:pt x="4498" y="1311"/>
                    </a:lnTo>
                    <a:cubicBezTo>
                      <a:pt x="4525" y="1296"/>
                      <a:pt x="4553" y="1282"/>
                      <a:pt x="4580" y="1270"/>
                    </a:cubicBezTo>
                    <a:cubicBezTo>
                      <a:pt x="4593" y="1263"/>
                      <a:pt x="4605" y="1257"/>
                      <a:pt x="4618" y="1252"/>
                    </a:cubicBezTo>
                    <a:cubicBezTo>
                      <a:pt x="4656" y="1235"/>
                      <a:pt x="4695" y="1218"/>
                      <a:pt x="4734" y="1202"/>
                    </a:cubicBezTo>
                    <a:lnTo>
                      <a:pt x="4736" y="1202"/>
                    </a:lnTo>
                    <a:cubicBezTo>
                      <a:pt x="4774" y="1187"/>
                      <a:pt x="4813" y="1172"/>
                      <a:pt x="4850" y="1160"/>
                    </a:cubicBezTo>
                    <a:cubicBezTo>
                      <a:pt x="4863" y="1155"/>
                      <a:pt x="4875" y="1151"/>
                      <a:pt x="4889" y="1147"/>
                    </a:cubicBezTo>
                    <a:cubicBezTo>
                      <a:pt x="4914" y="1138"/>
                      <a:pt x="4940" y="1130"/>
                      <a:pt x="4966" y="1124"/>
                    </a:cubicBezTo>
                    <a:cubicBezTo>
                      <a:pt x="4981" y="1119"/>
                      <a:pt x="4996" y="1114"/>
                      <a:pt x="5010" y="1111"/>
                    </a:cubicBezTo>
                    <a:cubicBezTo>
                      <a:pt x="5034" y="1104"/>
                      <a:pt x="5058" y="1099"/>
                      <a:pt x="5081" y="1093"/>
                    </a:cubicBezTo>
                    <a:cubicBezTo>
                      <a:pt x="5097" y="1090"/>
                      <a:pt x="5113" y="1086"/>
                      <a:pt x="5127" y="1083"/>
                    </a:cubicBezTo>
                    <a:cubicBezTo>
                      <a:pt x="5150" y="1078"/>
                      <a:pt x="5173" y="1075"/>
                      <a:pt x="5194" y="1070"/>
                    </a:cubicBezTo>
                    <a:cubicBezTo>
                      <a:pt x="5210" y="1068"/>
                      <a:pt x="5227" y="1065"/>
                      <a:pt x="5243" y="1062"/>
                    </a:cubicBezTo>
                    <a:cubicBezTo>
                      <a:pt x="5263" y="1060"/>
                      <a:pt x="5284" y="1058"/>
                      <a:pt x="5303" y="1056"/>
                    </a:cubicBezTo>
                    <a:cubicBezTo>
                      <a:pt x="5322" y="1053"/>
                      <a:pt x="5342" y="1051"/>
                      <a:pt x="5360" y="1050"/>
                    </a:cubicBezTo>
                    <a:cubicBezTo>
                      <a:pt x="5377" y="1049"/>
                      <a:pt x="5394" y="1046"/>
                      <a:pt x="5412" y="1046"/>
                    </a:cubicBezTo>
                    <a:cubicBezTo>
                      <a:pt x="5434" y="1045"/>
                      <a:pt x="5456" y="1044"/>
                      <a:pt x="5478" y="1044"/>
                    </a:cubicBezTo>
                    <a:cubicBezTo>
                      <a:pt x="5494" y="1044"/>
                      <a:pt x="5510" y="1045"/>
                      <a:pt x="5524" y="1045"/>
                    </a:cubicBezTo>
                    <a:cubicBezTo>
                      <a:pt x="5550" y="1046"/>
                      <a:pt x="5577" y="1048"/>
                      <a:pt x="5603" y="1049"/>
                    </a:cubicBezTo>
                    <a:cubicBezTo>
                      <a:pt x="5617" y="1050"/>
                      <a:pt x="5631" y="1051"/>
                      <a:pt x="5646" y="1053"/>
                    </a:cubicBezTo>
                    <a:cubicBezTo>
                      <a:pt x="5684" y="1057"/>
                      <a:pt x="5722" y="1062"/>
                      <a:pt x="5759" y="1069"/>
                    </a:cubicBezTo>
                    <a:cubicBezTo>
                      <a:pt x="5765" y="1070"/>
                      <a:pt x="5772" y="1071"/>
                      <a:pt x="5777" y="1073"/>
                    </a:cubicBezTo>
                    <a:cubicBezTo>
                      <a:pt x="5787" y="1074"/>
                      <a:pt x="5798" y="1077"/>
                      <a:pt x="5807" y="1079"/>
                    </a:cubicBezTo>
                    <a:cubicBezTo>
                      <a:pt x="5829" y="1084"/>
                      <a:pt x="5852" y="1090"/>
                      <a:pt x="5874" y="1095"/>
                    </a:cubicBezTo>
                    <a:cubicBezTo>
                      <a:pt x="5886" y="1099"/>
                      <a:pt x="5898" y="1103"/>
                      <a:pt x="5910" y="1107"/>
                    </a:cubicBezTo>
                    <a:cubicBezTo>
                      <a:pt x="5928" y="1112"/>
                      <a:pt x="5946" y="1118"/>
                      <a:pt x="5964" y="1125"/>
                    </a:cubicBezTo>
                    <a:cubicBezTo>
                      <a:pt x="5987" y="1134"/>
                      <a:pt x="6010" y="1143"/>
                      <a:pt x="6033" y="1153"/>
                    </a:cubicBezTo>
                    <a:cubicBezTo>
                      <a:pt x="6044" y="1158"/>
                      <a:pt x="6055" y="1162"/>
                      <a:pt x="6065" y="1168"/>
                    </a:cubicBezTo>
                    <a:cubicBezTo>
                      <a:pt x="6098" y="1183"/>
                      <a:pt x="6130" y="1200"/>
                      <a:pt x="6162" y="1218"/>
                    </a:cubicBezTo>
                    <a:lnTo>
                      <a:pt x="4366" y="174"/>
                    </a:lnTo>
                    <a:cubicBezTo>
                      <a:pt x="4335" y="156"/>
                      <a:pt x="4303" y="139"/>
                      <a:pt x="4270" y="124"/>
                    </a:cubicBezTo>
                    <a:cubicBezTo>
                      <a:pt x="4259" y="118"/>
                      <a:pt x="4248" y="114"/>
                      <a:pt x="4237" y="109"/>
                    </a:cubicBezTo>
                    <a:cubicBezTo>
                      <a:pt x="4215" y="99"/>
                      <a:pt x="4193" y="90"/>
                      <a:pt x="4169" y="81"/>
                    </a:cubicBezTo>
                    <a:cubicBezTo>
                      <a:pt x="4164" y="80"/>
                      <a:pt x="4161" y="78"/>
                      <a:pt x="4156" y="77"/>
                    </a:cubicBezTo>
                    <a:cubicBezTo>
                      <a:pt x="4143" y="72"/>
                      <a:pt x="4128" y="67"/>
                      <a:pt x="4114" y="63"/>
                    </a:cubicBezTo>
                    <a:cubicBezTo>
                      <a:pt x="4102" y="59"/>
                      <a:pt x="4090" y="55"/>
                      <a:pt x="4078" y="52"/>
                    </a:cubicBezTo>
                    <a:cubicBezTo>
                      <a:pt x="4056" y="46"/>
                      <a:pt x="4034" y="40"/>
                      <a:pt x="4012" y="36"/>
                    </a:cubicBezTo>
                    <a:cubicBezTo>
                      <a:pt x="4002" y="33"/>
                      <a:pt x="3992" y="31"/>
                      <a:pt x="3983" y="29"/>
                    </a:cubicBezTo>
                    <a:lnTo>
                      <a:pt x="3978" y="28"/>
                    </a:lnTo>
                    <a:cubicBezTo>
                      <a:pt x="3974" y="27"/>
                      <a:pt x="3968" y="27"/>
                      <a:pt x="3963" y="25"/>
                    </a:cubicBezTo>
                    <a:cubicBezTo>
                      <a:pt x="3927" y="19"/>
                      <a:pt x="3889" y="13"/>
                      <a:pt x="3851" y="10"/>
                    </a:cubicBezTo>
                    <a:cubicBezTo>
                      <a:pt x="3844" y="8"/>
                      <a:pt x="3841" y="7"/>
                      <a:pt x="3833" y="6"/>
                    </a:cubicBezTo>
                    <a:cubicBezTo>
                      <a:pt x="3829" y="6"/>
                      <a:pt x="3825" y="6"/>
                      <a:pt x="3821" y="6"/>
                    </a:cubicBezTo>
                    <a:cubicBezTo>
                      <a:pt x="3816" y="6"/>
                      <a:pt x="3813" y="6"/>
                      <a:pt x="3809" y="5"/>
                    </a:cubicBezTo>
                    <a:cubicBezTo>
                      <a:pt x="3783" y="4"/>
                      <a:pt x="3757" y="2"/>
                      <a:pt x="3731" y="2"/>
                    </a:cubicBezTo>
                    <a:cubicBezTo>
                      <a:pt x="3721" y="2"/>
                      <a:pt x="3712" y="1"/>
                      <a:pt x="37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7" name="Google Shape;867;p25"/>
              <p:cNvSpPr/>
              <p:nvPr/>
            </p:nvSpPr>
            <p:spPr>
              <a:xfrm>
                <a:off x="1024670" y="-582315"/>
                <a:ext cx="388343" cy="330530"/>
              </a:xfrm>
              <a:custGeom>
                <a:rect b="b" l="l" r="r" t="t"/>
                <a:pathLst>
                  <a:path extrusionOk="0" h="8593" w="10096">
                    <a:moveTo>
                      <a:pt x="9076" y="0"/>
                    </a:moveTo>
                    <a:cubicBezTo>
                      <a:pt x="8828" y="0"/>
                      <a:pt x="8548" y="81"/>
                      <a:pt x="8252" y="252"/>
                    </a:cubicBezTo>
                    <a:cubicBezTo>
                      <a:pt x="7977" y="411"/>
                      <a:pt x="7714" y="632"/>
                      <a:pt x="7481" y="893"/>
                    </a:cubicBezTo>
                    <a:cubicBezTo>
                      <a:pt x="7247" y="357"/>
                      <a:pt x="6804" y="62"/>
                      <a:pt x="6247" y="62"/>
                    </a:cubicBezTo>
                    <a:cubicBezTo>
                      <a:pt x="5902" y="62"/>
                      <a:pt x="5512" y="175"/>
                      <a:pt x="5101" y="413"/>
                    </a:cubicBezTo>
                    <a:cubicBezTo>
                      <a:pt x="3690" y="1227"/>
                      <a:pt x="2550" y="3202"/>
                      <a:pt x="2554" y="4824"/>
                    </a:cubicBezTo>
                    <a:cubicBezTo>
                      <a:pt x="2554" y="4878"/>
                      <a:pt x="2555" y="4930"/>
                      <a:pt x="2557" y="4982"/>
                    </a:cubicBezTo>
                    <a:cubicBezTo>
                      <a:pt x="2433" y="4890"/>
                      <a:pt x="2281" y="4841"/>
                      <a:pt x="2110" y="4841"/>
                    </a:cubicBezTo>
                    <a:cubicBezTo>
                      <a:pt x="1914" y="4841"/>
                      <a:pt x="1692" y="4906"/>
                      <a:pt x="1457" y="5041"/>
                    </a:cubicBezTo>
                    <a:cubicBezTo>
                      <a:pt x="652" y="5505"/>
                      <a:pt x="1" y="6633"/>
                      <a:pt x="3" y="7559"/>
                    </a:cubicBezTo>
                    <a:cubicBezTo>
                      <a:pt x="5" y="8214"/>
                      <a:pt x="334" y="8593"/>
                      <a:pt x="812" y="8593"/>
                    </a:cubicBezTo>
                    <a:cubicBezTo>
                      <a:pt x="1009" y="8593"/>
                      <a:pt x="1231" y="8528"/>
                      <a:pt x="1466" y="8392"/>
                    </a:cubicBezTo>
                    <a:lnTo>
                      <a:pt x="8264" y="4467"/>
                    </a:lnTo>
                    <a:cubicBezTo>
                      <a:pt x="9277" y="3883"/>
                      <a:pt x="10096" y="2465"/>
                      <a:pt x="10093" y="1301"/>
                    </a:cubicBezTo>
                    <a:cubicBezTo>
                      <a:pt x="10091" y="476"/>
                      <a:pt x="9677" y="0"/>
                      <a:pt x="907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8" name="Google Shape;868;p25"/>
              <p:cNvSpPr/>
              <p:nvPr/>
            </p:nvSpPr>
            <p:spPr>
              <a:xfrm>
                <a:off x="955700" y="-436298"/>
                <a:ext cx="164861" cy="180709"/>
              </a:xfrm>
              <a:custGeom>
                <a:rect b="b" l="l" r="r" t="t"/>
                <a:pathLst>
                  <a:path extrusionOk="0" h="4698" w="4286">
                    <a:moveTo>
                      <a:pt x="2099" y="1"/>
                    </a:moveTo>
                    <a:cubicBezTo>
                      <a:pt x="2087" y="1"/>
                      <a:pt x="2075" y="2"/>
                      <a:pt x="2062" y="2"/>
                    </a:cubicBezTo>
                    <a:lnTo>
                      <a:pt x="2041" y="2"/>
                    </a:lnTo>
                    <a:lnTo>
                      <a:pt x="2032" y="3"/>
                    </a:lnTo>
                    <a:cubicBezTo>
                      <a:pt x="2022" y="4"/>
                      <a:pt x="2009" y="5"/>
                      <a:pt x="2000" y="7"/>
                    </a:cubicBezTo>
                    <a:cubicBezTo>
                      <a:pt x="1992" y="8"/>
                      <a:pt x="1984" y="8"/>
                      <a:pt x="1975" y="9"/>
                    </a:cubicBezTo>
                    <a:lnTo>
                      <a:pt x="1966" y="11"/>
                    </a:lnTo>
                    <a:lnTo>
                      <a:pt x="1938" y="16"/>
                    </a:lnTo>
                    <a:cubicBezTo>
                      <a:pt x="1930" y="17"/>
                      <a:pt x="1921" y="18"/>
                      <a:pt x="1913" y="19"/>
                    </a:cubicBezTo>
                    <a:cubicBezTo>
                      <a:pt x="1908" y="20"/>
                      <a:pt x="1904" y="21"/>
                      <a:pt x="1899" y="22"/>
                    </a:cubicBezTo>
                    <a:cubicBezTo>
                      <a:pt x="1890" y="24"/>
                      <a:pt x="1880" y="27"/>
                      <a:pt x="1873" y="28"/>
                    </a:cubicBezTo>
                    <a:cubicBezTo>
                      <a:pt x="1866" y="29"/>
                      <a:pt x="1858" y="32"/>
                      <a:pt x="1851" y="33"/>
                    </a:cubicBezTo>
                    <a:lnTo>
                      <a:pt x="1832" y="38"/>
                    </a:lnTo>
                    <a:cubicBezTo>
                      <a:pt x="1824" y="41"/>
                      <a:pt x="1815" y="43"/>
                      <a:pt x="1807" y="45"/>
                    </a:cubicBezTo>
                    <a:lnTo>
                      <a:pt x="1792" y="50"/>
                    </a:lnTo>
                    <a:cubicBezTo>
                      <a:pt x="1782" y="52"/>
                      <a:pt x="1772" y="55"/>
                      <a:pt x="1763" y="59"/>
                    </a:cubicBezTo>
                    <a:cubicBezTo>
                      <a:pt x="1755" y="61"/>
                      <a:pt x="1748" y="63"/>
                      <a:pt x="1741" y="66"/>
                    </a:cubicBezTo>
                    <a:lnTo>
                      <a:pt x="1733" y="69"/>
                    </a:lnTo>
                    <a:cubicBezTo>
                      <a:pt x="1714" y="75"/>
                      <a:pt x="1695" y="83"/>
                      <a:pt x="1676" y="91"/>
                    </a:cubicBezTo>
                    <a:cubicBezTo>
                      <a:pt x="1656" y="98"/>
                      <a:pt x="1636" y="106"/>
                      <a:pt x="1617" y="115"/>
                    </a:cubicBezTo>
                    <a:lnTo>
                      <a:pt x="1609" y="119"/>
                    </a:lnTo>
                    <a:lnTo>
                      <a:pt x="1587" y="129"/>
                    </a:lnTo>
                    <a:cubicBezTo>
                      <a:pt x="1578" y="134"/>
                      <a:pt x="1568" y="138"/>
                      <a:pt x="1558" y="143"/>
                    </a:cubicBezTo>
                    <a:cubicBezTo>
                      <a:pt x="1552" y="146"/>
                      <a:pt x="1545" y="150"/>
                      <a:pt x="1539" y="153"/>
                    </a:cubicBezTo>
                    <a:lnTo>
                      <a:pt x="1516" y="164"/>
                    </a:lnTo>
                    <a:lnTo>
                      <a:pt x="1499" y="173"/>
                    </a:lnTo>
                    <a:cubicBezTo>
                      <a:pt x="1483" y="182"/>
                      <a:pt x="1468" y="190"/>
                      <a:pt x="1452" y="199"/>
                    </a:cubicBezTo>
                    <a:lnTo>
                      <a:pt x="1437" y="208"/>
                    </a:lnTo>
                    <a:cubicBezTo>
                      <a:pt x="1417" y="220"/>
                      <a:pt x="1396" y="232"/>
                      <a:pt x="1376" y="246"/>
                    </a:cubicBezTo>
                    <a:cubicBezTo>
                      <a:pt x="1356" y="260"/>
                      <a:pt x="1334" y="273"/>
                      <a:pt x="1314" y="287"/>
                    </a:cubicBezTo>
                    <a:lnTo>
                      <a:pt x="1306" y="292"/>
                    </a:lnTo>
                    <a:lnTo>
                      <a:pt x="1298" y="299"/>
                    </a:lnTo>
                    <a:cubicBezTo>
                      <a:pt x="1282" y="309"/>
                      <a:pt x="1266" y="321"/>
                      <a:pt x="1250" y="332"/>
                    </a:cubicBezTo>
                    <a:cubicBezTo>
                      <a:pt x="1230" y="348"/>
                      <a:pt x="1208" y="364"/>
                      <a:pt x="1187" y="381"/>
                    </a:cubicBezTo>
                    <a:cubicBezTo>
                      <a:pt x="1180" y="387"/>
                      <a:pt x="1172" y="392"/>
                      <a:pt x="1165" y="398"/>
                    </a:cubicBezTo>
                    <a:lnTo>
                      <a:pt x="1151" y="410"/>
                    </a:lnTo>
                    <a:cubicBezTo>
                      <a:pt x="1141" y="418"/>
                      <a:pt x="1132" y="426"/>
                      <a:pt x="1123" y="434"/>
                    </a:cubicBezTo>
                    <a:cubicBezTo>
                      <a:pt x="1100" y="452"/>
                      <a:pt x="1079" y="472"/>
                      <a:pt x="1057" y="491"/>
                    </a:cubicBezTo>
                    <a:cubicBezTo>
                      <a:pt x="1047" y="500"/>
                      <a:pt x="1038" y="509"/>
                      <a:pt x="1028" y="519"/>
                    </a:cubicBezTo>
                    <a:lnTo>
                      <a:pt x="1013" y="532"/>
                    </a:lnTo>
                    <a:lnTo>
                      <a:pt x="994" y="550"/>
                    </a:lnTo>
                    <a:cubicBezTo>
                      <a:pt x="973" y="570"/>
                      <a:pt x="953" y="591"/>
                      <a:pt x="933" y="611"/>
                    </a:cubicBezTo>
                    <a:cubicBezTo>
                      <a:pt x="919" y="625"/>
                      <a:pt x="905" y="640"/>
                      <a:pt x="892" y="653"/>
                    </a:cubicBezTo>
                    <a:cubicBezTo>
                      <a:pt x="888" y="657"/>
                      <a:pt x="885" y="661"/>
                      <a:pt x="883" y="665"/>
                    </a:cubicBezTo>
                    <a:cubicBezTo>
                      <a:pt x="879" y="667"/>
                      <a:pt x="876" y="670"/>
                      <a:pt x="872" y="674"/>
                    </a:cubicBezTo>
                    <a:cubicBezTo>
                      <a:pt x="854" y="694"/>
                      <a:pt x="835" y="716"/>
                      <a:pt x="816" y="737"/>
                    </a:cubicBezTo>
                    <a:cubicBezTo>
                      <a:pt x="796" y="759"/>
                      <a:pt x="778" y="780"/>
                      <a:pt x="759" y="803"/>
                    </a:cubicBezTo>
                    <a:lnTo>
                      <a:pt x="759" y="804"/>
                    </a:lnTo>
                    <a:lnTo>
                      <a:pt x="757" y="805"/>
                    </a:lnTo>
                    <a:cubicBezTo>
                      <a:pt x="740" y="827"/>
                      <a:pt x="720" y="849"/>
                      <a:pt x="703" y="872"/>
                    </a:cubicBezTo>
                    <a:cubicBezTo>
                      <a:pt x="681" y="900"/>
                      <a:pt x="659" y="929"/>
                      <a:pt x="639" y="957"/>
                    </a:cubicBezTo>
                    <a:cubicBezTo>
                      <a:pt x="607" y="1000"/>
                      <a:pt x="576" y="1043"/>
                      <a:pt x="547" y="1089"/>
                    </a:cubicBezTo>
                    <a:cubicBezTo>
                      <a:pt x="543" y="1093"/>
                      <a:pt x="540" y="1098"/>
                      <a:pt x="537" y="1104"/>
                    </a:cubicBezTo>
                    <a:cubicBezTo>
                      <a:pt x="516" y="1134"/>
                      <a:pt x="498" y="1166"/>
                      <a:pt x="479" y="1197"/>
                    </a:cubicBezTo>
                    <a:cubicBezTo>
                      <a:pt x="465" y="1218"/>
                      <a:pt x="450" y="1239"/>
                      <a:pt x="438" y="1261"/>
                    </a:cubicBezTo>
                    <a:cubicBezTo>
                      <a:pt x="436" y="1266"/>
                      <a:pt x="432" y="1270"/>
                      <a:pt x="430" y="1276"/>
                    </a:cubicBezTo>
                    <a:cubicBezTo>
                      <a:pt x="422" y="1288"/>
                      <a:pt x="415" y="1301"/>
                      <a:pt x="408" y="1315"/>
                    </a:cubicBezTo>
                    <a:cubicBezTo>
                      <a:pt x="395" y="1340"/>
                      <a:pt x="380" y="1363"/>
                      <a:pt x="366" y="1389"/>
                    </a:cubicBezTo>
                    <a:cubicBezTo>
                      <a:pt x="355" y="1409"/>
                      <a:pt x="345" y="1429"/>
                      <a:pt x="335" y="1450"/>
                    </a:cubicBezTo>
                    <a:lnTo>
                      <a:pt x="327" y="1464"/>
                    </a:lnTo>
                    <a:cubicBezTo>
                      <a:pt x="326" y="1469"/>
                      <a:pt x="323" y="1472"/>
                      <a:pt x="321" y="1477"/>
                    </a:cubicBezTo>
                    <a:cubicBezTo>
                      <a:pt x="309" y="1502"/>
                      <a:pt x="296" y="1528"/>
                      <a:pt x="284" y="1554"/>
                    </a:cubicBezTo>
                    <a:cubicBezTo>
                      <a:pt x="272" y="1578"/>
                      <a:pt x="262" y="1600"/>
                      <a:pt x="252" y="1624"/>
                    </a:cubicBezTo>
                    <a:lnTo>
                      <a:pt x="247" y="1634"/>
                    </a:lnTo>
                    <a:lnTo>
                      <a:pt x="244" y="1644"/>
                    </a:lnTo>
                    <a:cubicBezTo>
                      <a:pt x="236" y="1659"/>
                      <a:pt x="229" y="1676"/>
                      <a:pt x="222" y="1693"/>
                    </a:cubicBezTo>
                    <a:cubicBezTo>
                      <a:pt x="212" y="1717"/>
                      <a:pt x="203" y="1741"/>
                      <a:pt x="194" y="1765"/>
                    </a:cubicBezTo>
                    <a:cubicBezTo>
                      <a:pt x="187" y="1781"/>
                      <a:pt x="182" y="1796"/>
                      <a:pt x="176" y="1811"/>
                    </a:cubicBezTo>
                    <a:lnTo>
                      <a:pt x="171" y="1823"/>
                    </a:lnTo>
                    <a:lnTo>
                      <a:pt x="167" y="1836"/>
                    </a:lnTo>
                    <a:cubicBezTo>
                      <a:pt x="158" y="1861"/>
                      <a:pt x="150" y="1886"/>
                      <a:pt x="141" y="1911"/>
                    </a:cubicBezTo>
                    <a:cubicBezTo>
                      <a:pt x="133" y="1936"/>
                      <a:pt x="125" y="1961"/>
                      <a:pt x="117" y="1986"/>
                    </a:cubicBezTo>
                    <a:cubicBezTo>
                      <a:pt x="116" y="1990"/>
                      <a:pt x="115" y="1993"/>
                      <a:pt x="113" y="1996"/>
                    </a:cubicBezTo>
                    <a:cubicBezTo>
                      <a:pt x="112" y="2000"/>
                      <a:pt x="111" y="2003"/>
                      <a:pt x="110" y="2008"/>
                    </a:cubicBezTo>
                    <a:cubicBezTo>
                      <a:pt x="106" y="2026"/>
                      <a:pt x="100" y="2045"/>
                      <a:pt x="94" y="2064"/>
                    </a:cubicBezTo>
                    <a:cubicBezTo>
                      <a:pt x="87" y="2089"/>
                      <a:pt x="81" y="2115"/>
                      <a:pt x="74" y="2142"/>
                    </a:cubicBezTo>
                    <a:cubicBezTo>
                      <a:pt x="72" y="2153"/>
                      <a:pt x="68" y="2163"/>
                      <a:pt x="66" y="2174"/>
                    </a:cubicBezTo>
                    <a:lnTo>
                      <a:pt x="62" y="2190"/>
                    </a:lnTo>
                    <a:cubicBezTo>
                      <a:pt x="60" y="2199"/>
                      <a:pt x="58" y="2208"/>
                      <a:pt x="56" y="2218"/>
                    </a:cubicBezTo>
                    <a:cubicBezTo>
                      <a:pt x="51" y="2242"/>
                      <a:pt x="45" y="2269"/>
                      <a:pt x="41" y="2294"/>
                    </a:cubicBezTo>
                    <a:cubicBezTo>
                      <a:pt x="36" y="2316"/>
                      <a:pt x="32" y="2340"/>
                      <a:pt x="28" y="2363"/>
                    </a:cubicBezTo>
                    <a:lnTo>
                      <a:pt x="28" y="2365"/>
                    </a:lnTo>
                    <a:lnTo>
                      <a:pt x="28" y="2367"/>
                    </a:lnTo>
                    <a:cubicBezTo>
                      <a:pt x="25" y="2392"/>
                      <a:pt x="22" y="2417"/>
                      <a:pt x="18" y="2441"/>
                    </a:cubicBezTo>
                    <a:cubicBezTo>
                      <a:pt x="15" y="2464"/>
                      <a:pt x="13" y="2488"/>
                      <a:pt x="10" y="2511"/>
                    </a:cubicBezTo>
                    <a:cubicBezTo>
                      <a:pt x="9" y="2519"/>
                      <a:pt x="9" y="2528"/>
                      <a:pt x="8" y="2536"/>
                    </a:cubicBezTo>
                    <a:cubicBezTo>
                      <a:pt x="7" y="2541"/>
                      <a:pt x="7" y="2545"/>
                      <a:pt x="7" y="2550"/>
                    </a:cubicBezTo>
                    <a:cubicBezTo>
                      <a:pt x="7" y="2561"/>
                      <a:pt x="6" y="2571"/>
                      <a:pt x="5" y="2583"/>
                    </a:cubicBezTo>
                    <a:cubicBezTo>
                      <a:pt x="3" y="2607"/>
                      <a:pt x="2" y="2630"/>
                      <a:pt x="1" y="2653"/>
                    </a:cubicBezTo>
                    <a:cubicBezTo>
                      <a:pt x="1" y="2675"/>
                      <a:pt x="0" y="2697"/>
                      <a:pt x="3" y="2719"/>
                    </a:cubicBezTo>
                    <a:lnTo>
                      <a:pt x="3" y="2722"/>
                    </a:lnTo>
                    <a:cubicBezTo>
                      <a:pt x="3" y="2747"/>
                      <a:pt x="3" y="2770"/>
                      <a:pt x="5" y="2794"/>
                    </a:cubicBezTo>
                    <a:cubicBezTo>
                      <a:pt x="6" y="2817"/>
                      <a:pt x="7" y="2840"/>
                      <a:pt x="9" y="2862"/>
                    </a:cubicBezTo>
                    <a:cubicBezTo>
                      <a:pt x="9" y="2868"/>
                      <a:pt x="10" y="2873"/>
                      <a:pt x="11" y="2879"/>
                    </a:cubicBezTo>
                    <a:cubicBezTo>
                      <a:pt x="11" y="2883"/>
                      <a:pt x="13" y="2888"/>
                      <a:pt x="13" y="2893"/>
                    </a:cubicBezTo>
                    <a:cubicBezTo>
                      <a:pt x="14" y="2906"/>
                      <a:pt x="15" y="2920"/>
                      <a:pt x="16" y="2933"/>
                    </a:cubicBezTo>
                    <a:cubicBezTo>
                      <a:pt x="19" y="2957"/>
                      <a:pt x="23" y="2980"/>
                      <a:pt x="27" y="3003"/>
                    </a:cubicBezTo>
                    <a:cubicBezTo>
                      <a:pt x="28" y="3012"/>
                      <a:pt x="31" y="3021"/>
                      <a:pt x="32" y="3029"/>
                    </a:cubicBezTo>
                    <a:cubicBezTo>
                      <a:pt x="33" y="3035"/>
                      <a:pt x="34" y="3041"/>
                      <a:pt x="35" y="3047"/>
                    </a:cubicBezTo>
                    <a:cubicBezTo>
                      <a:pt x="37" y="3056"/>
                      <a:pt x="39" y="3065"/>
                      <a:pt x="41" y="3074"/>
                    </a:cubicBezTo>
                    <a:cubicBezTo>
                      <a:pt x="48" y="3099"/>
                      <a:pt x="53" y="3124"/>
                      <a:pt x="60" y="3149"/>
                    </a:cubicBezTo>
                    <a:cubicBezTo>
                      <a:pt x="62" y="3155"/>
                      <a:pt x="65" y="3160"/>
                      <a:pt x="67" y="3168"/>
                    </a:cubicBezTo>
                    <a:cubicBezTo>
                      <a:pt x="69" y="3175"/>
                      <a:pt x="72" y="3182"/>
                      <a:pt x="74" y="3189"/>
                    </a:cubicBezTo>
                    <a:cubicBezTo>
                      <a:pt x="78" y="3201"/>
                      <a:pt x="82" y="3214"/>
                      <a:pt x="86" y="3225"/>
                    </a:cubicBezTo>
                    <a:cubicBezTo>
                      <a:pt x="94" y="3249"/>
                      <a:pt x="104" y="3271"/>
                      <a:pt x="115" y="3293"/>
                    </a:cubicBezTo>
                    <a:cubicBezTo>
                      <a:pt x="116" y="3296"/>
                      <a:pt x="118" y="3301"/>
                      <a:pt x="119" y="3304"/>
                    </a:cubicBezTo>
                    <a:cubicBezTo>
                      <a:pt x="120" y="3305"/>
                      <a:pt x="120" y="3307"/>
                      <a:pt x="120" y="3308"/>
                    </a:cubicBezTo>
                    <a:cubicBezTo>
                      <a:pt x="137" y="3343"/>
                      <a:pt x="155" y="3376"/>
                      <a:pt x="176" y="3408"/>
                    </a:cubicBezTo>
                    <a:cubicBezTo>
                      <a:pt x="176" y="3409"/>
                      <a:pt x="178" y="3410"/>
                      <a:pt x="178" y="3410"/>
                    </a:cubicBezTo>
                    <a:cubicBezTo>
                      <a:pt x="180" y="3414"/>
                      <a:pt x="184" y="3419"/>
                      <a:pt x="187" y="3422"/>
                    </a:cubicBezTo>
                    <a:cubicBezTo>
                      <a:pt x="204" y="3448"/>
                      <a:pt x="224" y="3473"/>
                      <a:pt x="244" y="3497"/>
                    </a:cubicBezTo>
                    <a:cubicBezTo>
                      <a:pt x="251" y="3506"/>
                      <a:pt x="259" y="3514"/>
                      <a:pt x="265" y="3522"/>
                    </a:cubicBezTo>
                    <a:cubicBezTo>
                      <a:pt x="284" y="3541"/>
                      <a:pt x="302" y="3558"/>
                      <a:pt x="320" y="3575"/>
                    </a:cubicBezTo>
                    <a:cubicBezTo>
                      <a:pt x="328" y="3582"/>
                      <a:pt x="336" y="3589"/>
                      <a:pt x="344" y="3596"/>
                    </a:cubicBezTo>
                    <a:cubicBezTo>
                      <a:pt x="371" y="3617"/>
                      <a:pt x="399" y="3637"/>
                      <a:pt x="429" y="3654"/>
                    </a:cubicBezTo>
                    <a:lnTo>
                      <a:pt x="2219" y="4695"/>
                    </a:lnTo>
                    <a:lnTo>
                      <a:pt x="2219" y="4695"/>
                    </a:lnTo>
                    <a:cubicBezTo>
                      <a:pt x="2191" y="4679"/>
                      <a:pt x="2164" y="4660"/>
                      <a:pt x="2138" y="4639"/>
                    </a:cubicBezTo>
                    <a:cubicBezTo>
                      <a:pt x="2130" y="4633"/>
                      <a:pt x="2124" y="4626"/>
                      <a:pt x="2116" y="4619"/>
                    </a:cubicBezTo>
                    <a:cubicBezTo>
                      <a:pt x="2096" y="4602"/>
                      <a:pt x="2078" y="4584"/>
                      <a:pt x="2060" y="4566"/>
                    </a:cubicBezTo>
                    <a:cubicBezTo>
                      <a:pt x="2053" y="4558"/>
                      <a:pt x="2045" y="4550"/>
                      <a:pt x="2039" y="4541"/>
                    </a:cubicBezTo>
                    <a:cubicBezTo>
                      <a:pt x="2018" y="4517"/>
                      <a:pt x="1999" y="4492"/>
                      <a:pt x="1982" y="4466"/>
                    </a:cubicBezTo>
                    <a:cubicBezTo>
                      <a:pt x="1978" y="4461"/>
                      <a:pt x="1975" y="4458"/>
                      <a:pt x="1973" y="4453"/>
                    </a:cubicBezTo>
                    <a:cubicBezTo>
                      <a:pt x="1951" y="4419"/>
                      <a:pt x="1931" y="4384"/>
                      <a:pt x="1914" y="4348"/>
                    </a:cubicBezTo>
                    <a:cubicBezTo>
                      <a:pt x="1913" y="4343"/>
                      <a:pt x="1910" y="4340"/>
                      <a:pt x="1909" y="4337"/>
                    </a:cubicBezTo>
                    <a:cubicBezTo>
                      <a:pt x="1893" y="4303"/>
                      <a:pt x="1880" y="4267"/>
                      <a:pt x="1868" y="4232"/>
                    </a:cubicBezTo>
                    <a:cubicBezTo>
                      <a:pt x="1866" y="4225"/>
                      <a:pt x="1864" y="4217"/>
                      <a:pt x="1862" y="4211"/>
                    </a:cubicBezTo>
                    <a:cubicBezTo>
                      <a:pt x="1849" y="4172"/>
                      <a:pt x="1839" y="4132"/>
                      <a:pt x="1830" y="4089"/>
                    </a:cubicBezTo>
                    <a:lnTo>
                      <a:pt x="1826" y="4072"/>
                    </a:lnTo>
                    <a:cubicBezTo>
                      <a:pt x="1818" y="4029"/>
                      <a:pt x="1812" y="3984"/>
                      <a:pt x="1807" y="3936"/>
                    </a:cubicBezTo>
                    <a:cubicBezTo>
                      <a:pt x="1806" y="3932"/>
                      <a:pt x="1805" y="3927"/>
                      <a:pt x="1805" y="3921"/>
                    </a:cubicBezTo>
                    <a:cubicBezTo>
                      <a:pt x="1800" y="3870"/>
                      <a:pt x="1798" y="3817"/>
                      <a:pt x="1798" y="3761"/>
                    </a:cubicBezTo>
                    <a:cubicBezTo>
                      <a:pt x="1798" y="3707"/>
                      <a:pt x="1800" y="3650"/>
                      <a:pt x="1805" y="3594"/>
                    </a:cubicBezTo>
                    <a:lnTo>
                      <a:pt x="1806" y="3579"/>
                    </a:lnTo>
                    <a:cubicBezTo>
                      <a:pt x="1811" y="3522"/>
                      <a:pt x="1817" y="3465"/>
                      <a:pt x="1826" y="3408"/>
                    </a:cubicBezTo>
                    <a:lnTo>
                      <a:pt x="1826" y="3405"/>
                    </a:lnTo>
                    <a:cubicBezTo>
                      <a:pt x="1836" y="3349"/>
                      <a:pt x="1847" y="3291"/>
                      <a:pt x="1859" y="3233"/>
                    </a:cubicBezTo>
                    <a:cubicBezTo>
                      <a:pt x="1860" y="3228"/>
                      <a:pt x="1863" y="3223"/>
                      <a:pt x="1864" y="3217"/>
                    </a:cubicBezTo>
                    <a:cubicBezTo>
                      <a:pt x="1876" y="3161"/>
                      <a:pt x="1891" y="3106"/>
                      <a:pt x="1908" y="3050"/>
                    </a:cubicBezTo>
                    <a:lnTo>
                      <a:pt x="1912" y="3040"/>
                    </a:lnTo>
                    <a:cubicBezTo>
                      <a:pt x="1929" y="2982"/>
                      <a:pt x="1948" y="2924"/>
                      <a:pt x="1969" y="2866"/>
                    </a:cubicBezTo>
                    <a:cubicBezTo>
                      <a:pt x="1970" y="2862"/>
                      <a:pt x="1972" y="2858"/>
                      <a:pt x="1974" y="2855"/>
                    </a:cubicBezTo>
                    <a:cubicBezTo>
                      <a:pt x="1994" y="2798"/>
                      <a:pt x="2017" y="2743"/>
                      <a:pt x="2041" y="2686"/>
                    </a:cubicBezTo>
                    <a:lnTo>
                      <a:pt x="2045" y="2678"/>
                    </a:lnTo>
                    <a:cubicBezTo>
                      <a:pt x="2070" y="2621"/>
                      <a:pt x="2096" y="2565"/>
                      <a:pt x="2125" y="2509"/>
                    </a:cubicBezTo>
                    <a:lnTo>
                      <a:pt x="2133" y="2494"/>
                    </a:lnTo>
                    <a:cubicBezTo>
                      <a:pt x="2155" y="2449"/>
                      <a:pt x="2180" y="2404"/>
                      <a:pt x="2205" y="2359"/>
                    </a:cubicBezTo>
                    <a:cubicBezTo>
                      <a:pt x="2213" y="2346"/>
                      <a:pt x="2220" y="2333"/>
                      <a:pt x="2227" y="2321"/>
                    </a:cubicBezTo>
                    <a:cubicBezTo>
                      <a:pt x="2243" y="2294"/>
                      <a:pt x="2260" y="2267"/>
                      <a:pt x="2276" y="2241"/>
                    </a:cubicBezTo>
                    <a:cubicBezTo>
                      <a:pt x="2295" y="2211"/>
                      <a:pt x="2314" y="2179"/>
                      <a:pt x="2335" y="2148"/>
                    </a:cubicBezTo>
                    <a:cubicBezTo>
                      <a:pt x="2368" y="2098"/>
                      <a:pt x="2400" y="2050"/>
                      <a:pt x="2436" y="2003"/>
                    </a:cubicBezTo>
                    <a:lnTo>
                      <a:pt x="2436" y="2002"/>
                    </a:lnTo>
                    <a:cubicBezTo>
                      <a:pt x="2474" y="1950"/>
                      <a:pt x="2514" y="1899"/>
                      <a:pt x="2555" y="1849"/>
                    </a:cubicBezTo>
                    <a:lnTo>
                      <a:pt x="2556" y="1848"/>
                    </a:lnTo>
                    <a:cubicBezTo>
                      <a:pt x="2596" y="1800"/>
                      <a:pt x="2638" y="1754"/>
                      <a:pt x="2679" y="1708"/>
                    </a:cubicBezTo>
                    <a:cubicBezTo>
                      <a:pt x="2683" y="1705"/>
                      <a:pt x="2685" y="1701"/>
                      <a:pt x="2689" y="1698"/>
                    </a:cubicBezTo>
                    <a:cubicBezTo>
                      <a:pt x="2728" y="1656"/>
                      <a:pt x="2769" y="1616"/>
                      <a:pt x="2810" y="1577"/>
                    </a:cubicBezTo>
                    <a:lnTo>
                      <a:pt x="2825" y="1564"/>
                    </a:lnTo>
                    <a:cubicBezTo>
                      <a:pt x="2864" y="1526"/>
                      <a:pt x="2906" y="1489"/>
                      <a:pt x="2948" y="1455"/>
                    </a:cubicBezTo>
                    <a:lnTo>
                      <a:pt x="2962" y="1443"/>
                    </a:lnTo>
                    <a:cubicBezTo>
                      <a:pt x="3006" y="1409"/>
                      <a:pt x="3050" y="1376"/>
                      <a:pt x="3095" y="1344"/>
                    </a:cubicBezTo>
                    <a:lnTo>
                      <a:pt x="3104" y="1338"/>
                    </a:lnTo>
                    <a:cubicBezTo>
                      <a:pt x="3151" y="1304"/>
                      <a:pt x="3200" y="1274"/>
                      <a:pt x="3249" y="1245"/>
                    </a:cubicBezTo>
                    <a:cubicBezTo>
                      <a:pt x="3271" y="1233"/>
                      <a:pt x="3292" y="1222"/>
                      <a:pt x="3314" y="1210"/>
                    </a:cubicBezTo>
                    <a:lnTo>
                      <a:pt x="3336" y="1198"/>
                    </a:lnTo>
                    <a:cubicBezTo>
                      <a:pt x="3353" y="1190"/>
                      <a:pt x="3369" y="1182"/>
                      <a:pt x="3385" y="1174"/>
                    </a:cubicBezTo>
                    <a:cubicBezTo>
                      <a:pt x="3392" y="1172"/>
                      <a:pt x="3399" y="1168"/>
                      <a:pt x="3406" y="1165"/>
                    </a:cubicBezTo>
                    <a:cubicBezTo>
                      <a:pt x="3428" y="1155"/>
                      <a:pt x="3451" y="1146"/>
                      <a:pt x="3472" y="1136"/>
                    </a:cubicBezTo>
                    <a:cubicBezTo>
                      <a:pt x="3495" y="1127"/>
                      <a:pt x="3517" y="1119"/>
                      <a:pt x="3538" y="1111"/>
                    </a:cubicBezTo>
                    <a:lnTo>
                      <a:pt x="3560" y="1105"/>
                    </a:lnTo>
                    <a:cubicBezTo>
                      <a:pt x="3575" y="1099"/>
                      <a:pt x="3590" y="1096"/>
                      <a:pt x="3604" y="1091"/>
                    </a:cubicBezTo>
                    <a:lnTo>
                      <a:pt x="3629" y="1084"/>
                    </a:lnTo>
                    <a:cubicBezTo>
                      <a:pt x="3643" y="1081"/>
                      <a:pt x="3656" y="1077"/>
                      <a:pt x="3670" y="1074"/>
                    </a:cubicBezTo>
                    <a:lnTo>
                      <a:pt x="3696" y="1068"/>
                    </a:lnTo>
                    <a:cubicBezTo>
                      <a:pt x="3708" y="1065"/>
                      <a:pt x="3722" y="1063"/>
                      <a:pt x="3734" y="1060"/>
                    </a:cubicBezTo>
                    <a:cubicBezTo>
                      <a:pt x="3744" y="1059"/>
                      <a:pt x="3754" y="1058"/>
                      <a:pt x="3763" y="1056"/>
                    </a:cubicBezTo>
                    <a:cubicBezTo>
                      <a:pt x="3774" y="1055"/>
                      <a:pt x="3787" y="1054"/>
                      <a:pt x="3797" y="1052"/>
                    </a:cubicBezTo>
                    <a:cubicBezTo>
                      <a:pt x="3808" y="1051"/>
                      <a:pt x="3818" y="1049"/>
                      <a:pt x="3829" y="1049"/>
                    </a:cubicBezTo>
                    <a:cubicBezTo>
                      <a:pt x="3839" y="1048"/>
                      <a:pt x="3849" y="1047"/>
                      <a:pt x="3859" y="1047"/>
                    </a:cubicBezTo>
                    <a:cubicBezTo>
                      <a:pt x="3872" y="1046"/>
                      <a:pt x="3884" y="1046"/>
                      <a:pt x="3896" y="1046"/>
                    </a:cubicBezTo>
                    <a:lnTo>
                      <a:pt x="3923" y="1046"/>
                    </a:lnTo>
                    <a:cubicBezTo>
                      <a:pt x="3938" y="1047"/>
                      <a:pt x="3952" y="1047"/>
                      <a:pt x="3967" y="1048"/>
                    </a:cubicBezTo>
                    <a:lnTo>
                      <a:pt x="3991" y="1050"/>
                    </a:lnTo>
                    <a:cubicBezTo>
                      <a:pt x="4012" y="1052"/>
                      <a:pt x="4034" y="1056"/>
                      <a:pt x="4056" y="1059"/>
                    </a:cubicBezTo>
                    <a:cubicBezTo>
                      <a:pt x="4059" y="1060"/>
                      <a:pt x="4062" y="1062"/>
                      <a:pt x="4066" y="1062"/>
                    </a:cubicBezTo>
                    <a:cubicBezTo>
                      <a:pt x="4096" y="1067"/>
                      <a:pt x="4127" y="1075"/>
                      <a:pt x="4156" y="1085"/>
                    </a:cubicBezTo>
                    <a:cubicBezTo>
                      <a:pt x="4162" y="1088"/>
                      <a:pt x="4168" y="1089"/>
                      <a:pt x="4172" y="1091"/>
                    </a:cubicBezTo>
                    <a:cubicBezTo>
                      <a:pt x="4186" y="1096"/>
                      <a:pt x="4200" y="1101"/>
                      <a:pt x="4212" y="1107"/>
                    </a:cubicBezTo>
                    <a:cubicBezTo>
                      <a:pt x="4218" y="1109"/>
                      <a:pt x="4225" y="1113"/>
                      <a:pt x="4231" y="1115"/>
                    </a:cubicBezTo>
                    <a:cubicBezTo>
                      <a:pt x="4250" y="1124"/>
                      <a:pt x="4268" y="1133"/>
                      <a:pt x="4286" y="1143"/>
                    </a:cubicBezTo>
                    <a:lnTo>
                      <a:pt x="2489" y="98"/>
                    </a:lnTo>
                    <a:cubicBezTo>
                      <a:pt x="2472" y="88"/>
                      <a:pt x="2454" y="78"/>
                      <a:pt x="2434" y="70"/>
                    </a:cubicBezTo>
                    <a:cubicBezTo>
                      <a:pt x="2429" y="67"/>
                      <a:pt x="2422" y="64"/>
                      <a:pt x="2415" y="62"/>
                    </a:cubicBezTo>
                    <a:cubicBezTo>
                      <a:pt x="2403" y="56"/>
                      <a:pt x="2390" y="51"/>
                      <a:pt x="2377" y="46"/>
                    </a:cubicBezTo>
                    <a:cubicBezTo>
                      <a:pt x="2374" y="45"/>
                      <a:pt x="2372" y="44"/>
                      <a:pt x="2369" y="43"/>
                    </a:cubicBezTo>
                    <a:cubicBezTo>
                      <a:pt x="2366" y="42"/>
                      <a:pt x="2363" y="42"/>
                      <a:pt x="2361" y="41"/>
                    </a:cubicBezTo>
                    <a:cubicBezTo>
                      <a:pt x="2330" y="30"/>
                      <a:pt x="2301" y="22"/>
                      <a:pt x="2270" y="16"/>
                    </a:cubicBezTo>
                    <a:lnTo>
                      <a:pt x="2268" y="16"/>
                    </a:lnTo>
                    <a:cubicBezTo>
                      <a:pt x="2264" y="16"/>
                      <a:pt x="2262" y="15"/>
                      <a:pt x="2259" y="15"/>
                    </a:cubicBezTo>
                    <a:cubicBezTo>
                      <a:pt x="2237" y="11"/>
                      <a:pt x="2217" y="8"/>
                      <a:pt x="2195" y="5"/>
                    </a:cubicBezTo>
                    <a:cubicBezTo>
                      <a:pt x="2191" y="5"/>
                      <a:pt x="2189" y="4"/>
                      <a:pt x="2184" y="4"/>
                    </a:cubicBezTo>
                    <a:lnTo>
                      <a:pt x="2170" y="4"/>
                    </a:lnTo>
                    <a:cubicBezTo>
                      <a:pt x="2155" y="3"/>
                      <a:pt x="2141" y="2"/>
                      <a:pt x="2126" y="2"/>
                    </a:cubicBezTo>
                    <a:cubicBezTo>
                      <a:pt x="2120" y="2"/>
                      <a:pt x="2115" y="1"/>
                      <a:pt x="2109" y="1"/>
                    </a:cubicBezTo>
                    <a:close/>
                    <a:moveTo>
                      <a:pt x="2219" y="4695"/>
                    </a:moveTo>
                    <a:cubicBezTo>
                      <a:pt x="2221" y="4696"/>
                      <a:pt x="2222" y="4697"/>
                      <a:pt x="2223" y="4697"/>
                    </a:cubicBezTo>
                    <a:lnTo>
                      <a:pt x="2219" y="469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869" name="Google Shape;869;p25"/>
            <p:cNvSpPr/>
            <p:nvPr/>
          </p:nvSpPr>
          <p:spPr>
            <a:xfrm>
              <a:off x="8559696" y="698402"/>
              <a:ext cx="118359" cy="114288"/>
            </a:xfrm>
            <a:custGeom>
              <a:rect b="b" l="l" r="r" t="t"/>
              <a:pathLst>
                <a:path extrusionOk="0" h="4492" w="4652">
                  <a:moveTo>
                    <a:pt x="3751" y="0"/>
                  </a:moveTo>
                  <a:cubicBezTo>
                    <a:pt x="3541" y="0"/>
                    <a:pt x="3332" y="80"/>
                    <a:pt x="3172" y="240"/>
                  </a:cubicBezTo>
                  <a:lnTo>
                    <a:pt x="2653" y="759"/>
                  </a:lnTo>
                  <a:cubicBezTo>
                    <a:pt x="2563" y="850"/>
                    <a:pt x="2444" y="895"/>
                    <a:pt x="2325" y="895"/>
                  </a:cubicBezTo>
                  <a:cubicBezTo>
                    <a:pt x="2206" y="895"/>
                    <a:pt x="2088" y="850"/>
                    <a:pt x="1998" y="759"/>
                  </a:cubicBezTo>
                  <a:lnTo>
                    <a:pt x="1479" y="242"/>
                  </a:lnTo>
                  <a:cubicBezTo>
                    <a:pt x="1319" y="82"/>
                    <a:pt x="1109" y="2"/>
                    <a:pt x="899" y="2"/>
                  </a:cubicBezTo>
                  <a:cubicBezTo>
                    <a:pt x="689" y="2"/>
                    <a:pt x="480" y="82"/>
                    <a:pt x="320" y="242"/>
                  </a:cubicBezTo>
                  <a:cubicBezTo>
                    <a:pt x="0" y="561"/>
                    <a:pt x="0" y="1081"/>
                    <a:pt x="320" y="1401"/>
                  </a:cubicBezTo>
                  <a:lnTo>
                    <a:pt x="838" y="1918"/>
                  </a:lnTo>
                  <a:cubicBezTo>
                    <a:pt x="1019" y="2100"/>
                    <a:pt x="1019" y="2393"/>
                    <a:pt x="838" y="2575"/>
                  </a:cubicBezTo>
                  <a:lnTo>
                    <a:pt x="320" y="3092"/>
                  </a:lnTo>
                  <a:cubicBezTo>
                    <a:pt x="0" y="3412"/>
                    <a:pt x="0" y="3931"/>
                    <a:pt x="320" y="4251"/>
                  </a:cubicBezTo>
                  <a:cubicBezTo>
                    <a:pt x="480" y="4410"/>
                    <a:pt x="689" y="4490"/>
                    <a:pt x="899" y="4490"/>
                  </a:cubicBezTo>
                  <a:cubicBezTo>
                    <a:pt x="1109" y="4490"/>
                    <a:pt x="1319" y="4410"/>
                    <a:pt x="1479" y="4251"/>
                  </a:cubicBezTo>
                  <a:lnTo>
                    <a:pt x="1997" y="3732"/>
                  </a:lnTo>
                  <a:cubicBezTo>
                    <a:pt x="2087" y="3642"/>
                    <a:pt x="2206" y="3597"/>
                    <a:pt x="2325" y="3597"/>
                  </a:cubicBezTo>
                  <a:cubicBezTo>
                    <a:pt x="2444" y="3597"/>
                    <a:pt x="2563" y="3642"/>
                    <a:pt x="2653" y="3732"/>
                  </a:cubicBezTo>
                  <a:lnTo>
                    <a:pt x="3172" y="4251"/>
                  </a:lnTo>
                  <a:cubicBezTo>
                    <a:pt x="3332" y="4411"/>
                    <a:pt x="3541" y="4491"/>
                    <a:pt x="3751" y="4491"/>
                  </a:cubicBezTo>
                  <a:cubicBezTo>
                    <a:pt x="3960" y="4491"/>
                    <a:pt x="4170" y="4411"/>
                    <a:pt x="4330" y="4251"/>
                  </a:cubicBezTo>
                  <a:cubicBezTo>
                    <a:pt x="4650" y="3931"/>
                    <a:pt x="4650" y="3412"/>
                    <a:pt x="4330" y="3092"/>
                  </a:cubicBezTo>
                  <a:lnTo>
                    <a:pt x="3812" y="2574"/>
                  </a:lnTo>
                  <a:cubicBezTo>
                    <a:pt x="3631" y="2392"/>
                    <a:pt x="3631" y="2099"/>
                    <a:pt x="3812" y="1917"/>
                  </a:cubicBezTo>
                  <a:lnTo>
                    <a:pt x="4330" y="1400"/>
                  </a:lnTo>
                  <a:cubicBezTo>
                    <a:pt x="4651" y="1079"/>
                    <a:pt x="4651" y="560"/>
                    <a:pt x="4330" y="240"/>
                  </a:cubicBezTo>
                  <a:cubicBezTo>
                    <a:pt x="4170" y="80"/>
                    <a:pt x="3960" y="0"/>
                    <a:pt x="375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0" name="Google Shape;870;p25"/>
            <p:cNvSpPr/>
            <p:nvPr/>
          </p:nvSpPr>
          <p:spPr>
            <a:xfrm>
              <a:off x="7469012" y="685009"/>
              <a:ext cx="144335" cy="144335"/>
            </a:xfrm>
            <a:custGeom>
              <a:rect b="b" l="l" r="r" t="t"/>
              <a:pathLst>
                <a:path extrusionOk="0" h="5673" w="5673">
                  <a:moveTo>
                    <a:pt x="2836" y="1480"/>
                  </a:moveTo>
                  <a:cubicBezTo>
                    <a:pt x="3585" y="1481"/>
                    <a:pt x="4192" y="2088"/>
                    <a:pt x="4193" y="2836"/>
                  </a:cubicBezTo>
                  <a:cubicBezTo>
                    <a:pt x="4193" y="3384"/>
                    <a:pt x="3863" y="3879"/>
                    <a:pt x="3356" y="4089"/>
                  </a:cubicBezTo>
                  <a:cubicBezTo>
                    <a:pt x="3188" y="4158"/>
                    <a:pt x="3011" y="4192"/>
                    <a:pt x="2837" y="4192"/>
                  </a:cubicBezTo>
                  <a:cubicBezTo>
                    <a:pt x="2484" y="4192"/>
                    <a:pt x="2137" y="4054"/>
                    <a:pt x="1878" y="3795"/>
                  </a:cubicBezTo>
                  <a:cubicBezTo>
                    <a:pt x="1490" y="3407"/>
                    <a:pt x="1374" y="2824"/>
                    <a:pt x="1584" y="2317"/>
                  </a:cubicBezTo>
                  <a:cubicBezTo>
                    <a:pt x="1794" y="1810"/>
                    <a:pt x="2288" y="1480"/>
                    <a:pt x="2836" y="1480"/>
                  </a:cubicBezTo>
                  <a:close/>
                  <a:moveTo>
                    <a:pt x="2836" y="0"/>
                  </a:moveTo>
                  <a:cubicBezTo>
                    <a:pt x="1273" y="0"/>
                    <a:pt x="0" y="1272"/>
                    <a:pt x="0" y="2836"/>
                  </a:cubicBezTo>
                  <a:cubicBezTo>
                    <a:pt x="0" y="4400"/>
                    <a:pt x="1273" y="5672"/>
                    <a:pt x="2836" y="5672"/>
                  </a:cubicBezTo>
                  <a:cubicBezTo>
                    <a:pt x="4401" y="5672"/>
                    <a:pt x="5672" y="4400"/>
                    <a:pt x="5672" y="2836"/>
                  </a:cubicBezTo>
                  <a:cubicBezTo>
                    <a:pt x="5672" y="1272"/>
                    <a:pt x="4401" y="0"/>
                    <a:pt x="28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 1">
  <p:cSld name="CUSTOM_4_1">
    <p:spTree>
      <p:nvGrpSpPr>
        <p:cNvPr id="87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p26"/>
          <p:cNvSpPr txBox="1"/>
          <p:nvPr>
            <p:ph type="title"/>
          </p:nvPr>
        </p:nvSpPr>
        <p:spPr>
          <a:xfrm>
            <a:off x="3886200" y="1557882"/>
            <a:ext cx="1371600" cy="52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73" name="Google Shape;873;p26"/>
          <p:cNvSpPr txBox="1"/>
          <p:nvPr>
            <p:ph idx="2" type="title"/>
          </p:nvPr>
        </p:nvSpPr>
        <p:spPr>
          <a:xfrm>
            <a:off x="6535950" y="1557882"/>
            <a:ext cx="1371600" cy="52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74" name="Google Shape;874;p26"/>
          <p:cNvSpPr txBox="1"/>
          <p:nvPr>
            <p:ph idx="3" type="title"/>
          </p:nvPr>
        </p:nvSpPr>
        <p:spPr>
          <a:xfrm>
            <a:off x="1236451" y="1557882"/>
            <a:ext cx="1371600" cy="52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75" name="Google Shape;875;p26"/>
          <p:cNvSpPr txBox="1"/>
          <p:nvPr>
            <p:ph idx="4" type="title"/>
          </p:nvPr>
        </p:nvSpPr>
        <p:spPr>
          <a:xfrm>
            <a:off x="6019500" y="2536700"/>
            <a:ext cx="2404500" cy="5019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76" name="Google Shape;876;p26"/>
          <p:cNvSpPr txBox="1"/>
          <p:nvPr>
            <p:ph idx="5" type="title"/>
          </p:nvPr>
        </p:nvSpPr>
        <p:spPr>
          <a:xfrm>
            <a:off x="3369750" y="2536700"/>
            <a:ext cx="2404500" cy="5019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77" name="Google Shape;877;p26"/>
          <p:cNvSpPr txBox="1"/>
          <p:nvPr>
            <p:ph idx="1" type="subTitle"/>
          </p:nvPr>
        </p:nvSpPr>
        <p:spPr>
          <a:xfrm>
            <a:off x="720000" y="3317925"/>
            <a:ext cx="2404500" cy="8265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8" name="Google Shape;878;p26"/>
          <p:cNvSpPr txBox="1"/>
          <p:nvPr>
            <p:ph idx="6" type="subTitle"/>
          </p:nvPr>
        </p:nvSpPr>
        <p:spPr>
          <a:xfrm>
            <a:off x="3369750" y="3317925"/>
            <a:ext cx="2404500" cy="8265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9" name="Google Shape;879;p26"/>
          <p:cNvSpPr txBox="1"/>
          <p:nvPr>
            <p:ph idx="7" type="title"/>
          </p:nvPr>
        </p:nvSpPr>
        <p:spPr>
          <a:xfrm>
            <a:off x="720000" y="2536700"/>
            <a:ext cx="2404500" cy="5019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80" name="Google Shape;880;p26"/>
          <p:cNvSpPr txBox="1"/>
          <p:nvPr>
            <p:ph idx="8" type="subTitle"/>
          </p:nvPr>
        </p:nvSpPr>
        <p:spPr>
          <a:xfrm>
            <a:off x="6019500" y="3317925"/>
            <a:ext cx="2404500" cy="8265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1" name="Google Shape;881;p26"/>
          <p:cNvSpPr txBox="1"/>
          <p:nvPr>
            <p:ph idx="9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882" name="Google Shape;882;p26"/>
          <p:cNvGrpSpPr/>
          <p:nvPr/>
        </p:nvGrpSpPr>
        <p:grpSpPr>
          <a:xfrm flipH="1">
            <a:off x="-145342" y="1476424"/>
            <a:ext cx="789146" cy="370056"/>
            <a:chOff x="2608662" y="827362"/>
            <a:chExt cx="789146" cy="370056"/>
          </a:xfrm>
        </p:grpSpPr>
        <p:grpSp>
          <p:nvGrpSpPr>
            <p:cNvPr id="883" name="Google Shape;883;p26"/>
            <p:cNvGrpSpPr/>
            <p:nvPr/>
          </p:nvGrpSpPr>
          <p:grpSpPr>
            <a:xfrm>
              <a:off x="2796617" y="827362"/>
              <a:ext cx="601191" cy="368434"/>
              <a:chOff x="-4112725" y="1691025"/>
              <a:chExt cx="2381898" cy="1459722"/>
            </a:xfrm>
          </p:grpSpPr>
          <p:sp>
            <p:nvSpPr>
              <p:cNvPr id="884" name="Google Shape;884;p26"/>
              <p:cNvSpPr/>
              <p:nvPr/>
            </p:nvSpPr>
            <p:spPr>
              <a:xfrm>
                <a:off x="-4111422" y="1691025"/>
                <a:ext cx="2380592" cy="1377403"/>
              </a:xfrm>
              <a:custGeom>
                <a:rect b="b" l="l" r="r" t="t"/>
                <a:pathLst>
                  <a:path extrusionOk="0" h="6342" w="10961">
                    <a:moveTo>
                      <a:pt x="3623" y="0"/>
                    </a:moveTo>
                    <a:lnTo>
                      <a:pt x="1" y="2104"/>
                    </a:lnTo>
                    <a:lnTo>
                      <a:pt x="7338" y="6341"/>
                    </a:lnTo>
                    <a:lnTo>
                      <a:pt x="10960" y="4236"/>
                    </a:lnTo>
                    <a:lnTo>
                      <a:pt x="362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5" name="Google Shape;885;p26"/>
              <p:cNvSpPr/>
              <p:nvPr/>
            </p:nvSpPr>
            <p:spPr>
              <a:xfrm>
                <a:off x="-2518783" y="2611036"/>
                <a:ext cx="787956" cy="539711"/>
              </a:xfrm>
              <a:custGeom>
                <a:rect b="b" l="l" r="r" t="t"/>
                <a:pathLst>
                  <a:path extrusionOk="0" h="2485" w="3628">
                    <a:moveTo>
                      <a:pt x="3627" y="0"/>
                    </a:moveTo>
                    <a:lnTo>
                      <a:pt x="5" y="2105"/>
                    </a:lnTo>
                    <a:lnTo>
                      <a:pt x="0" y="2484"/>
                    </a:lnTo>
                    <a:lnTo>
                      <a:pt x="3622" y="380"/>
                    </a:lnTo>
                    <a:lnTo>
                      <a:pt x="362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6" name="Google Shape;886;p26"/>
              <p:cNvSpPr/>
              <p:nvPr/>
            </p:nvSpPr>
            <p:spPr>
              <a:xfrm>
                <a:off x="-4112725" y="2147990"/>
                <a:ext cx="1595025" cy="1002755"/>
              </a:xfrm>
              <a:custGeom>
                <a:rect b="b" l="l" r="r" t="t"/>
                <a:pathLst>
                  <a:path extrusionOk="0" h="4617" w="7344">
                    <a:moveTo>
                      <a:pt x="7" y="0"/>
                    </a:moveTo>
                    <a:lnTo>
                      <a:pt x="1" y="381"/>
                    </a:lnTo>
                    <a:lnTo>
                      <a:pt x="7339" y="4616"/>
                    </a:lnTo>
                    <a:lnTo>
                      <a:pt x="7344" y="4237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7" name="Google Shape;887;p26"/>
              <p:cNvSpPr/>
              <p:nvPr/>
            </p:nvSpPr>
            <p:spPr>
              <a:xfrm>
                <a:off x="-3609718" y="1978148"/>
                <a:ext cx="1386091" cy="802508"/>
              </a:xfrm>
              <a:custGeom>
                <a:rect b="b" l="l" r="r" t="t"/>
                <a:pathLst>
                  <a:path extrusionOk="0" h="3695" w="6382">
                    <a:moveTo>
                      <a:pt x="3164" y="1033"/>
                    </a:moveTo>
                    <a:cubicBezTo>
                      <a:pt x="3510" y="1033"/>
                      <a:pt x="3857" y="1109"/>
                      <a:pt x="4123" y="1262"/>
                    </a:cubicBezTo>
                    <a:cubicBezTo>
                      <a:pt x="4652" y="1569"/>
                      <a:pt x="4656" y="2065"/>
                      <a:pt x="4128" y="2372"/>
                    </a:cubicBezTo>
                    <a:cubicBezTo>
                      <a:pt x="3865" y="2525"/>
                      <a:pt x="3519" y="2602"/>
                      <a:pt x="3173" y="2602"/>
                    </a:cubicBezTo>
                    <a:cubicBezTo>
                      <a:pt x="2826" y="2602"/>
                      <a:pt x="2479" y="2525"/>
                      <a:pt x="2215" y="2372"/>
                    </a:cubicBezTo>
                    <a:lnTo>
                      <a:pt x="2213" y="2372"/>
                    </a:lnTo>
                    <a:cubicBezTo>
                      <a:pt x="1684" y="2065"/>
                      <a:pt x="1681" y="1569"/>
                      <a:pt x="2208" y="1262"/>
                    </a:cubicBezTo>
                    <a:cubicBezTo>
                      <a:pt x="2471" y="1109"/>
                      <a:pt x="2817" y="1033"/>
                      <a:pt x="3164" y="1033"/>
                    </a:cubicBezTo>
                    <a:close/>
                    <a:moveTo>
                      <a:pt x="2370" y="1"/>
                    </a:moveTo>
                    <a:cubicBezTo>
                      <a:pt x="2082" y="75"/>
                      <a:pt x="1771" y="112"/>
                      <a:pt x="1461" y="112"/>
                    </a:cubicBezTo>
                    <a:cubicBezTo>
                      <a:pt x="1204" y="112"/>
                      <a:pt x="947" y="87"/>
                      <a:pt x="702" y="36"/>
                    </a:cubicBezTo>
                    <a:lnTo>
                      <a:pt x="9" y="438"/>
                    </a:lnTo>
                    <a:cubicBezTo>
                      <a:pt x="193" y="729"/>
                      <a:pt x="190" y="1051"/>
                      <a:pt x="0" y="1341"/>
                    </a:cubicBezTo>
                    <a:lnTo>
                      <a:pt x="4076" y="3695"/>
                    </a:lnTo>
                    <a:cubicBezTo>
                      <a:pt x="4340" y="3638"/>
                      <a:pt x="4609" y="3609"/>
                      <a:pt x="4877" y="3609"/>
                    </a:cubicBezTo>
                    <a:cubicBezTo>
                      <a:pt x="5092" y="3609"/>
                      <a:pt x="5307" y="3628"/>
                      <a:pt x="5520" y="3664"/>
                    </a:cubicBezTo>
                    <a:lnTo>
                      <a:pt x="6288" y="3218"/>
                    </a:lnTo>
                    <a:cubicBezTo>
                      <a:pt x="6134" y="2922"/>
                      <a:pt x="6166" y="2602"/>
                      <a:pt x="6381" y="2318"/>
                    </a:cubicBezTo>
                    <a:lnTo>
                      <a:pt x="237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8" name="Google Shape;888;p26"/>
              <p:cNvSpPr/>
              <p:nvPr/>
            </p:nvSpPr>
            <p:spPr>
              <a:xfrm>
                <a:off x="-3083254" y="2270702"/>
                <a:ext cx="323392" cy="187650"/>
              </a:xfrm>
              <a:custGeom>
                <a:rect b="b" l="l" r="r" t="t"/>
                <a:pathLst>
                  <a:path extrusionOk="0" h="864" w="1489">
                    <a:moveTo>
                      <a:pt x="1337" y="0"/>
                    </a:moveTo>
                    <a:lnTo>
                      <a:pt x="1249" y="50"/>
                    </a:lnTo>
                    <a:cubicBezTo>
                      <a:pt x="1190" y="29"/>
                      <a:pt x="1127" y="18"/>
                      <a:pt x="1065" y="18"/>
                    </a:cubicBezTo>
                    <a:cubicBezTo>
                      <a:pt x="1045" y="18"/>
                      <a:pt x="1026" y="19"/>
                      <a:pt x="1007" y="21"/>
                    </a:cubicBezTo>
                    <a:cubicBezTo>
                      <a:pt x="920" y="32"/>
                      <a:pt x="838" y="62"/>
                      <a:pt x="764" y="106"/>
                    </a:cubicBezTo>
                    <a:cubicBezTo>
                      <a:pt x="708" y="138"/>
                      <a:pt x="669" y="171"/>
                      <a:pt x="646" y="205"/>
                    </a:cubicBezTo>
                    <a:cubicBezTo>
                      <a:pt x="625" y="235"/>
                      <a:pt x="613" y="269"/>
                      <a:pt x="608" y="306"/>
                    </a:cubicBezTo>
                    <a:cubicBezTo>
                      <a:pt x="605" y="338"/>
                      <a:pt x="607" y="371"/>
                      <a:pt x="614" y="404"/>
                    </a:cubicBezTo>
                    <a:cubicBezTo>
                      <a:pt x="620" y="435"/>
                      <a:pt x="624" y="467"/>
                      <a:pt x="627" y="498"/>
                    </a:cubicBezTo>
                    <a:cubicBezTo>
                      <a:pt x="629" y="528"/>
                      <a:pt x="624" y="557"/>
                      <a:pt x="613" y="585"/>
                    </a:cubicBezTo>
                    <a:cubicBezTo>
                      <a:pt x="602" y="612"/>
                      <a:pt x="576" y="638"/>
                      <a:pt x="535" y="662"/>
                    </a:cubicBezTo>
                    <a:cubicBezTo>
                      <a:pt x="500" y="683"/>
                      <a:pt x="460" y="697"/>
                      <a:pt x="419" y="699"/>
                    </a:cubicBezTo>
                    <a:cubicBezTo>
                      <a:pt x="385" y="698"/>
                      <a:pt x="352" y="689"/>
                      <a:pt x="323" y="672"/>
                    </a:cubicBezTo>
                    <a:cubicBezTo>
                      <a:pt x="293" y="656"/>
                      <a:pt x="277" y="638"/>
                      <a:pt x="277" y="618"/>
                    </a:cubicBezTo>
                    <a:cubicBezTo>
                      <a:pt x="277" y="597"/>
                      <a:pt x="298" y="574"/>
                      <a:pt x="341" y="549"/>
                    </a:cubicBezTo>
                    <a:lnTo>
                      <a:pt x="433" y="496"/>
                    </a:lnTo>
                    <a:lnTo>
                      <a:pt x="257" y="394"/>
                    </a:lnTo>
                    <a:lnTo>
                      <a:pt x="175" y="441"/>
                    </a:lnTo>
                    <a:cubicBezTo>
                      <a:pt x="95" y="487"/>
                      <a:pt x="47" y="535"/>
                      <a:pt x="30" y="582"/>
                    </a:cubicBezTo>
                    <a:cubicBezTo>
                      <a:pt x="14" y="631"/>
                      <a:pt x="33" y="679"/>
                      <a:pt x="87" y="725"/>
                    </a:cubicBezTo>
                    <a:lnTo>
                      <a:pt x="0" y="776"/>
                    </a:lnTo>
                    <a:lnTo>
                      <a:pt x="154" y="864"/>
                    </a:lnTo>
                    <a:lnTo>
                      <a:pt x="240" y="814"/>
                    </a:lnTo>
                    <a:cubicBezTo>
                      <a:pt x="301" y="838"/>
                      <a:pt x="365" y="850"/>
                      <a:pt x="431" y="850"/>
                    </a:cubicBezTo>
                    <a:cubicBezTo>
                      <a:pt x="449" y="850"/>
                      <a:pt x="468" y="849"/>
                      <a:pt x="487" y="847"/>
                    </a:cubicBezTo>
                    <a:cubicBezTo>
                      <a:pt x="574" y="836"/>
                      <a:pt x="658" y="808"/>
                      <a:pt x="733" y="763"/>
                    </a:cubicBezTo>
                    <a:cubicBezTo>
                      <a:pt x="790" y="730"/>
                      <a:pt x="830" y="697"/>
                      <a:pt x="851" y="663"/>
                    </a:cubicBezTo>
                    <a:cubicBezTo>
                      <a:pt x="873" y="633"/>
                      <a:pt x="885" y="598"/>
                      <a:pt x="889" y="562"/>
                    </a:cubicBezTo>
                    <a:cubicBezTo>
                      <a:pt x="892" y="529"/>
                      <a:pt x="890" y="496"/>
                      <a:pt x="883" y="464"/>
                    </a:cubicBezTo>
                    <a:cubicBezTo>
                      <a:pt x="876" y="434"/>
                      <a:pt x="872" y="402"/>
                      <a:pt x="869" y="370"/>
                    </a:cubicBezTo>
                    <a:cubicBezTo>
                      <a:pt x="868" y="341"/>
                      <a:pt x="873" y="310"/>
                      <a:pt x="884" y="283"/>
                    </a:cubicBezTo>
                    <a:cubicBezTo>
                      <a:pt x="894" y="255"/>
                      <a:pt x="919" y="230"/>
                      <a:pt x="960" y="206"/>
                    </a:cubicBezTo>
                    <a:cubicBezTo>
                      <a:pt x="995" y="184"/>
                      <a:pt x="1035" y="171"/>
                      <a:pt x="1077" y="168"/>
                    </a:cubicBezTo>
                    <a:cubicBezTo>
                      <a:pt x="1079" y="168"/>
                      <a:pt x="1081" y="168"/>
                      <a:pt x="1082" y="168"/>
                    </a:cubicBezTo>
                    <a:cubicBezTo>
                      <a:pt x="1114" y="168"/>
                      <a:pt x="1144" y="177"/>
                      <a:pt x="1171" y="193"/>
                    </a:cubicBezTo>
                    <a:cubicBezTo>
                      <a:pt x="1201" y="210"/>
                      <a:pt x="1215" y="227"/>
                      <a:pt x="1214" y="248"/>
                    </a:cubicBezTo>
                    <a:cubicBezTo>
                      <a:pt x="1213" y="268"/>
                      <a:pt x="1190" y="290"/>
                      <a:pt x="1147" y="315"/>
                    </a:cubicBezTo>
                    <a:lnTo>
                      <a:pt x="1100" y="343"/>
                    </a:lnTo>
                    <a:lnTo>
                      <a:pt x="1277" y="445"/>
                    </a:lnTo>
                    <a:lnTo>
                      <a:pt x="1314" y="425"/>
                    </a:lnTo>
                    <a:cubicBezTo>
                      <a:pt x="1395" y="377"/>
                      <a:pt x="1441" y="329"/>
                      <a:pt x="1458" y="281"/>
                    </a:cubicBezTo>
                    <a:cubicBezTo>
                      <a:pt x="1474" y="233"/>
                      <a:pt x="1455" y="186"/>
                      <a:pt x="1401" y="139"/>
                    </a:cubicBezTo>
                    <a:lnTo>
                      <a:pt x="1489" y="89"/>
                    </a:lnTo>
                    <a:lnTo>
                      <a:pt x="133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889" name="Google Shape;889;p26"/>
            <p:cNvSpPr/>
            <p:nvPr/>
          </p:nvSpPr>
          <p:spPr>
            <a:xfrm>
              <a:off x="2608662" y="1079037"/>
              <a:ext cx="118381" cy="118381"/>
            </a:xfrm>
            <a:custGeom>
              <a:rect b="b" l="l" r="r" t="t"/>
              <a:pathLst>
                <a:path extrusionOk="0" h="5673" w="5673">
                  <a:moveTo>
                    <a:pt x="2837" y="1481"/>
                  </a:moveTo>
                  <a:cubicBezTo>
                    <a:pt x="3585" y="1481"/>
                    <a:pt x="4192" y="2088"/>
                    <a:pt x="4193" y="2837"/>
                  </a:cubicBezTo>
                  <a:cubicBezTo>
                    <a:pt x="4193" y="3386"/>
                    <a:pt x="3862" y="3880"/>
                    <a:pt x="3356" y="4090"/>
                  </a:cubicBezTo>
                  <a:cubicBezTo>
                    <a:pt x="3189" y="4160"/>
                    <a:pt x="3013" y="4193"/>
                    <a:pt x="2838" y="4193"/>
                  </a:cubicBezTo>
                  <a:cubicBezTo>
                    <a:pt x="2485" y="4193"/>
                    <a:pt x="2138" y="4055"/>
                    <a:pt x="1878" y="3796"/>
                  </a:cubicBezTo>
                  <a:cubicBezTo>
                    <a:pt x="1490" y="3408"/>
                    <a:pt x="1373" y="2824"/>
                    <a:pt x="1584" y="2318"/>
                  </a:cubicBezTo>
                  <a:cubicBezTo>
                    <a:pt x="1794" y="1811"/>
                    <a:pt x="2289" y="1481"/>
                    <a:pt x="2837" y="1481"/>
                  </a:cubicBezTo>
                  <a:close/>
                  <a:moveTo>
                    <a:pt x="2837" y="1"/>
                  </a:moveTo>
                  <a:cubicBezTo>
                    <a:pt x="1274" y="1"/>
                    <a:pt x="1" y="1273"/>
                    <a:pt x="1" y="2837"/>
                  </a:cubicBezTo>
                  <a:cubicBezTo>
                    <a:pt x="1" y="4401"/>
                    <a:pt x="1274" y="5673"/>
                    <a:pt x="2837" y="5673"/>
                  </a:cubicBezTo>
                  <a:cubicBezTo>
                    <a:pt x="4401" y="5673"/>
                    <a:pt x="5673" y="4401"/>
                    <a:pt x="5673" y="2837"/>
                  </a:cubicBezTo>
                  <a:cubicBezTo>
                    <a:pt x="5673" y="1273"/>
                    <a:pt x="4401" y="1"/>
                    <a:pt x="28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90" name="Google Shape;890;p26"/>
          <p:cNvGrpSpPr/>
          <p:nvPr/>
        </p:nvGrpSpPr>
        <p:grpSpPr>
          <a:xfrm>
            <a:off x="2301077" y="4428997"/>
            <a:ext cx="1585128" cy="350005"/>
            <a:chOff x="7010771" y="697150"/>
            <a:chExt cx="1678628" cy="370650"/>
          </a:xfrm>
        </p:grpSpPr>
        <p:grpSp>
          <p:nvGrpSpPr>
            <p:cNvPr id="891" name="Google Shape;891;p26"/>
            <p:cNvGrpSpPr/>
            <p:nvPr/>
          </p:nvGrpSpPr>
          <p:grpSpPr>
            <a:xfrm>
              <a:off x="7873613" y="697150"/>
              <a:ext cx="457313" cy="370650"/>
              <a:chOff x="1298600" y="-919198"/>
              <a:chExt cx="457313" cy="370650"/>
            </a:xfrm>
          </p:grpSpPr>
          <p:sp>
            <p:nvSpPr>
              <p:cNvPr id="892" name="Google Shape;892;p26"/>
              <p:cNvSpPr/>
              <p:nvPr/>
            </p:nvSpPr>
            <p:spPr>
              <a:xfrm>
                <a:off x="1586174" y="-919198"/>
                <a:ext cx="149013" cy="74468"/>
              </a:xfrm>
              <a:custGeom>
                <a:rect b="b" l="l" r="r" t="t"/>
                <a:pathLst>
                  <a:path extrusionOk="0" h="1936" w="3874">
                    <a:moveTo>
                      <a:pt x="1588" y="1"/>
                    </a:moveTo>
                    <a:cubicBezTo>
                      <a:pt x="1572" y="1"/>
                      <a:pt x="1556" y="2"/>
                      <a:pt x="1540" y="2"/>
                    </a:cubicBezTo>
                    <a:cubicBezTo>
                      <a:pt x="1532" y="3"/>
                      <a:pt x="1523" y="3"/>
                      <a:pt x="1514" y="3"/>
                    </a:cubicBezTo>
                    <a:lnTo>
                      <a:pt x="1503" y="4"/>
                    </a:lnTo>
                    <a:cubicBezTo>
                      <a:pt x="1489" y="5"/>
                      <a:pt x="1477" y="6"/>
                      <a:pt x="1463" y="7"/>
                    </a:cubicBezTo>
                    <a:cubicBezTo>
                      <a:pt x="1453" y="8"/>
                      <a:pt x="1443" y="10"/>
                      <a:pt x="1433" y="11"/>
                    </a:cubicBezTo>
                    <a:cubicBezTo>
                      <a:pt x="1428" y="12"/>
                      <a:pt x="1423" y="13"/>
                      <a:pt x="1420" y="13"/>
                    </a:cubicBezTo>
                    <a:cubicBezTo>
                      <a:pt x="1408" y="15"/>
                      <a:pt x="1395" y="18"/>
                      <a:pt x="1383" y="20"/>
                    </a:cubicBezTo>
                    <a:cubicBezTo>
                      <a:pt x="1372" y="21"/>
                      <a:pt x="1362" y="22"/>
                      <a:pt x="1352" y="24"/>
                    </a:cubicBezTo>
                    <a:cubicBezTo>
                      <a:pt x="1346" y="25"/>
                      <a:pt x="1341" y="27"/>
                      <a:pt x="1335" y="28"/>
                    </a:cubicBezTo>
                    <a:lnTo>
                      <a:pt x="1303" y="36"/>
                    </a:lnTo>
                    <a:cubicBezTo>
                      <a:pt x="1294" y="37"/>
                      <a:pt x="1285" y="39"/>
                      <a:pt x="1277" y="41"/>
                    </a:cubicBezTo>
                    <a:cubicBezTo>
                      <a:pt x="1269" y="44"/>
                      <a:pt x="1260" y="46"/>
                      <a:pt x="1252" y="48"/>
                    </a:cubicBezTo>
                    <a:lnTo>
                      <a:pt x="1219" y="57"/>
                    </a:lnTo>
                    <a:cubicBezTo>
                      <a:pt x="1214" y="58"/>
                      <a:pt x="1208" y="60"/>
                      <a:pt x="1201" y="62"/>
                    </a:cubicBezTo>
                    <a:cubicBezTo>
                      <a:pt x="1189" y="65"/>
                      <a:pt x="1176" y="70"/>
                      <a:pt x="1164" y="74"/>
                    </a:cubicBezTo>
                    <a:cubicBezTo>
                      <a:pt x="1155" y="77"/>
                      <a:pt x="1147" y="80"/>
                      <a:pt x="1138" y="82"/>
                    </a:cubicBezTo>
                    <a:lnTo>
                      <a:pt x="1127" y="86"/>
                    </a:lnTo>
                    <a:cubicBezTo>
                      <a:pt x="1104" y="95"/>
                      <a:pt x="1079" y="104"/>
                      <a:pt x="1054" y="114"/>
                    </a:cubicBezTo>
                    <a:cubicBezTo>
                      <a:pt x="1030" y="123"/>
                      <a:pt x="1005" y="133"/>
                      <a:pt x="981" y="145"/>
                    </a:cubicBezTo>
                    <a:lnTo>
                      <a:pt x="970" y="150"/>
                    </a:lnTo>
                    <a:cubicBezTo>
                      <a:pt x="961" y="154"/>
                      <a:pt x="953" y="158"/>
                      <a:pt x="944" y="163"/>
                    </a:cubicBezTo>
                    <a:cubicBezTo>
                      <a:pt x="931" y="168"/>
                      <a:pt x="919" y="173"/>
                      <a:pt x="906" y="180"/>
                    </a:cubicBezTo>
                    <a:lnTo>
                      <a:pt x="883" y="192"/>
                    </a:lnTo>
                    <a:cubicBezTo>
                      <a:pt x="873" y="197"/>
                      <a:pt x="863" y="202"/>
                      <a:pt x="854" y="207"/>
                    </a:cubicBezTo>
                    <a:lnTo>
                      <a:pt x="831" y="218"/>
                    </a:lnTo>
                    <a:cubicBezTo>
                      <a:pt x="812" y="230"/>
                      <a:pt x="793" y="240"/>
                      <a:pt x="773" y="251"/>
                    </a:cubicBezTo>
                    <a:lnTo>
                      <a:pt x="755" y="261"/>
                    </a:lnTo>
                    <a:cubicBezTo>
                      <a:pt x="729" y="277"/>
                      <a:pt x="704" y="292"/>
                      <a:pt x="678" y="309"/>
                    </a:cubicBezTo>
                    <a:lnTo>
                      <a:pt x="674" y="311"/>
                    </a:lnTo>
                    <a:lnTo>
                      <a:pt x="657" y="324"/>
                    </a:lnTo>
                    <a:cubicBezTo>
                      <a:pt x="637" y="335"/>
                      <a:pt x="619" y="348"/>
                      <a:pt x="601" y="360"/>
                    </a:cubicBezTo>
                    <a:cubicBezTo>
                      <a:pt x="594" y="365"/>
                      <a:pt x="589" y="369"/>
                      <a:pt x="582" y="374"/>
                    </a:cubicBezTo>
                    <a:lnTo>
                      <a:pt x="551" y="395"/>
                    </a:lnTo>
                    <a:cubicBezTo>
                      <a:pt x="541" y="402"/>
                      <a:pt x="533" y="408"/>
                      <a:pt x="522" y="416"/>
                    </a:cubicBezTo>
                    <a:cubicBezTo>
                      <a:pt x="510" y="424"/>
                      <a:pt x="500" y="433"/>
                      <a:pt x="489" y="441"/>
                    </a:cubicBezTo>
                    <a:cubicBezTo>
                      <a:pt x="478" y="449"/>
                      <a:pt x="468" y="457"/>
                      <a:pt x="457" y="466"/>
                    </a:cubicBezTo>
                    <a:cubicBezTo>
                      <a:pt x="452" y="469"/>
                      <a:pt x="447" y="474"/>
                      <a:pt x="441" y="477"/>
                    </a:cubicBezTo>
                    <a:cubicBezTo>
                      <a:pt x="425" y="491"/>
                      <a:pt x="409" y="504"/>
                      <a:pt x="392" y="517"/>
                    </a:cubicBezTo>
                    <a:cubicBezTo>
                      <a:pt x="384" y="525"/>
                      <a:pt x="375" y="531"/>
                      <a:pt x="366" y="538"/>
                    </a:cubicBezTo>
                    <a:lnTo>
                      <a:pt x="359" y="544"/>
                    </a:lnTo>
                    <a:cubicBezTo>
                      <a:pt x="332" y="567"/>
                      <a:pt x="305" y="590"/>
                      <a:pt x="278" y="615"/>
                    </a:cubicBezTo>
                    <a:lnTo>
                      <a:pt x="277" y="617"/>
                    </a:lnTo>
                    <a:lnTo>
                      <a:pt x="266" y="626"/>
                    </a:lnTo>
                    <a:cubicBezTo>
                      <a:pt x="244" y="646"/>
                      <a:pt x="220" y="668"/>
                      <a:pt x="197" y="690"/>
                    </a:cubicBezTo>
                    <a:lnTo>
                      <a:pt x="189" y="698"/>
                    </a:lnTo>
                    <a:cubicBezTo>
                      <a:pt x="179" y="707"/>
                      <a:pt x="170" y="717"/>
                      <a:pt x="161" y="727"/>
                    </a:cubicBezTo>
                    <a:cubicBezTo>
                      <a:pt x="147" y="740"/>
                      <a:pt x="132" y="754"/>
                      <a:pt x="119" y="767"/>
                    </a:cubicBezTo>
                    <a:lnTo>
                      <a:pt x="103" y="784"/>
                    </a:lnTo>
                    <a:lnTo>
                      <a:pt x="72" y="816"/>
                    </a:lnTo>
                    <a:cubicBezTo>
                      <a:pt x="62" y="826"/>
                      <a:pt x="53" y="837"/>
                      <a:pt x="44" y="847"/>
                    </a:cubicBezTo>
                    <a:cubicBezTo>
                      <a:pt x="29" y="862"/>
                      <a:pt x="15" y="877"/>
                      <a:pt x="1" y="893"/>
                    </a:cubicBezTo>
                    <a:lnTo>
                      <a:pt x="1797" y="1936"/>
                    </a:lnTo>
                    <a:cubicBezTo>
                      <a:pt x="1820" y="1911"/>
                      <a:pt x="1844" y="1886"/>
                      <a:pt x="1868" y="1860"/>
                    </a:cubicBezTo>
                    <a:cubicBezTo>
                      <a:pt x="1878" y="1850"/>
                      <a:pt x="1889" y="1838"/>
                      <a:pt x="1899" y="1828"/>
                    </a:cubicBezTo>
                    <a:cubicBezTo>
                      <a:pt x="1918" y="1809"/>
                      <a:pt x="1937" y="1789"/>
                      <a:pt x="1955" y="1770"/>
                    </a:cubicBezTo>
                    <a:cubicBezTo>
                      <a:pt x="1966" y="1761"/>
                      <a:pt x="1975" y="1751"/>
                      <a:pt x="1984" y="1742"/>
                    </a:cubicBezTo>
                    <a:cubicBezTo>
                      <a:pt x="2010" y="1717"/>
                      <a:pt x="2036" y="1693"/>
                      <a:pt x="2062" y="1669"/>
                    </a:cubicBezTo>
                    <a:lnTo>
                      <a:pt x="2072" y="1660"/>
                    </a:lnTo>
                    <a:cubicBezTo>
                      <a:pt x="2102" y="1633"/>
                      <a:pt x="2131" y="1607"/>
                      <a:pt x="2162" y="1582"/>
                    </a:cubicBezTo>
                    <a:cubicBezTo>
                      <a:pt x="2170" y="1574"/>
                      <a:pt x="2179" y="1567"/>
                      <a:pt x="2188" y="1560"/>
                    </a:cubicBezTo>
                    <a:cubicBezTo>
                      <a:pt x="2210" y="1542"/>
                      <a:pt x="2231" y="1525"/>
                      <a:pt x="2253" y="1508"/>
                    </a:cubicBezTo>
                    <a:lnTo>
                      <a:pt x="2284" y="1484"/>
                    </a:lnTo>
                    <a:cubicBezTo>
                      <a:pt x="2305" y="1468"/>
                      <a:pt x="2325" y="1454"/>
                      <a:pt x="2347" y="1438"/>
                    </a:cubicBezTo>
                    <a:lnTo>
                      <a:pt x="2377" y="1416"/>
                    </a:lnTo>
                    <a:cubicBezTo>
                      <a:pt x="2402" y="1399"/>
                      <a:pt x="2427" y="1383"/>
                      <a:pt x="2452" y="1367"/>
                    </a:cubicBezTo>
                    <a:cubicBezTo>
                      <a:pt x="2458" y="1364"/>
                      <a:pt x="2464" y="1360"/>
                      <a:pt x="2469" y="1356"/>
                    </a:cubicBezTo>
                    <a:cubicBezTo>
                      <a:pt x="2502" y="1335"/>
                      <a:pt x="2535" y="1314"/>
                      <a:pt x="2568" y="1295"/>
                    </a:cubicBezTo>
                    <a:cubicBezTo>
                      <a:pt x="2595" y="1279"/>
                      <a:pt x="2622" y="1265"/>
                      <a:pt x="2649" y="1251"/>
                    </a:cubicBezTo>
                    <a:lnTo>
                      <a:pt x="2679" y="1236"/>
                    </a:lnTo>
                    <a:cubicBezTo>
                      <a:pt x="2699" y="1226"/>
                      <a:pt x="2719" y="1215"/>
                      <a:pt x="2739" y="1206"/>
                    </a:cubicBezTo>
                    <a:cubicBezTo>
                      <a:pt x="2747" y="1202"/>
                      <a:pt x="2756" y="1197"/>
                      <a:pt x="2765" y="1194"/>
                    </a:cubicBezTo>
                    <a:cubicBezTo>
                      <a:pt x="2794" y="1181"/>
                      <a:pt x="2821" y="1169"/>
                      <a:pt x="2849" y="1158"/>
                    </a:cubicBezTo>
                    <a:cubicBezTo>
                      <a:pt x="2878" y="1146"/>
                      <a:pt x="2905" y="1136"/>
                      <a:pt x="2933" y="1127"/>
                    </a:cubicBezTo>
                    <a:cubicBezTo>
                      <a:pt x="2942" y="1124"/>
                      <a:pt x="2950" y="1121"/>
                      <a:pt x="2959" y="1118"/>
                    </a:cubicBezTo>
                    <a:cubicBezTo>
                      <a:pt x="2979" y="1112"/>
                      <a:pt x="2997" y="1107"/>
                      <a:pt x="3015" y="1101"/>
                    </a:cubicBezTo>
                    <a:lnTo>
                      <a:pt x="3048" y="1092"/>
                    </a:lnTo>
                    <a:cubicBezTo>
                      <a:pt x="3065" y="1087"/>
                      <a:pt x="3082" y="1083"/>
                      <a:pt x="3099" y="1079"/>
                    </a:cubicBezTo>
                    <a:cubicBezTo>
                      <a:pt x="3109" y="1077"/>
                      <a:pt x="3120" y="1074"/>
                      <a:pt x="3131" y="1071"/>
                    </a:cubicBezTo>
                    <a:cubicBezTo>
                      <a:pt x="3147" y="1069"/>
                      <a:pt x="3162" y="1066"/>
                      <a:pt x="3178" y="1063"/>
                    </a:cubicBezTo>
                    <a:cubicBezTo>
                      <a:pt x="3191" y="1061"/>
                      <a:pt x="3203" y="1059"/>
                      <a:pt x="3215" y="1057"/>
                    </a:cubicBezTo>
                    <a:cubicBezTo>
                      <a:pt x="3231" y="1056"/>
                      <a:pt x="3245" y="1053"/>
                      <a:pt x="3259" y="1052"/>
                    </a:cubicBezTo>
                    <a:cubicBezTo>
                      <a:pt x="3271" y="1050"/>
                      <a:pt x="3286" y="1049"/>
                      <a:pt x="3299" y="1048"/>
                    </a:cubicBezTo>
                    <a:cubicBezTo>
                      <a:pt x="3311" y="1046"/>
                      <a:pt x="3324" y="1045"/>
                      <a:pt x="3336" y="1045"/>
                    </a:cubicBezTo>
                    <a:cubicBezTo>
                      <a:pt x="3352" y="1045"/>
                      <a:pt x="3368" y="1044"/>
                      <a:pt x="3383" y="1044"/>
                    </a:cubicBezTo>
                    <a:lnTo>
                      <a:pt x="3415" y="1044"/>
                    </a:lnTo>
                    <a:cubicBezTo>
                      <a:pt x="3436" y="1044"/>
                      <a:pt x="3455" y="1045"/>
                      <a:pt x="3473" y="1046"/>
                    </a:cubicBezTo>
                    <a:cubicBezTo>
                      <a:pt x="3484" y="1048"/>
                      <a:pt x="3494" y="1049"/>
                      <a:pt x="3504" y="1050"/>
                    </a:cubicBezTo>
                    <a:cubicBezTo>
                      <a:pt x="3533" y="1053"/>
                      <a:pt x="3562" y="1057"/>
                      <a:pt x="3590" y="1062"/>
                    </a:cubicBezTo>
                    <a:lnTo>
                      <a:pt x="3599" y="1063"/>
                    </a:lnTo>
                    <a:lnTo>
                      <a:pt x="3616" y="1068"/>
                    </a:lnTo>
                    <a:cubicBezTo>
                      <a:pt x="3633" y="1071"/>
                      <a:pt x="3651" y="1076"/>
                      <a:pt x="3667" y="1080"/>
                    </a:cubicBezTo>
                    <a:cubicBezTo>
                      <a:pt x="3676" y="1083"/>
                      <a:pt x="3684" y="1085"/>
                      <a:pt x="3692" y="1088"/>
                    </a:cubicBezTo>
                    <a:cubicBezTo>
                      <a:pt x="3706" y="1093"/>
                      <a:pt x="3719" y="1096"/>
                      <a:pt x="3733" y="1102"/>
                    </a:cubicBezTo>
                    <a:cubicBezTo>
                      <a:pt x="3750" y="1108"/>
                      <a:pt x="3766" y="1115"/>
                      <a:pt x="3782" y="1121"/>
                    </a:cubicBezTo>
                    <a:cubicBezTo>
                      <a:pt x="3790" y="1125"/>
                      <a:pt x="3798" y="1128"/>
                      <a:pt x="3805" y="1132"/>
                    </a:cubicBezTo>
                    <a:cubicBezTo>
                      <a:pt x="3828" y="1143"/>
                      <a:pt x="3851" y="1154"/>
                      <a:pt x="3874" y="1167"/>
                    </a:cubicBezTo>
                    <a:lnTo>
                      <a:pt x="2078" y="124"/>
                    </a:lnTo>
                    <a:cubicBezTo>
                      <a:pt x="2056" y="111"/>
                      <a:pt x="2033" y="99"/>
                      <a:pt x="2010" y="88"/>
                    </a:cubicBezTo>
                    <a:cubicBezTo>
                      <a:pt x="2002" y="84"/>
                      <a:pt x="1994" y="81"/>
                      <a:pt x="1986" y="78"/>
                    </a:cubicBezTo>
                    <a:cubicBezTo>
                      <a:pt x="1970" y="71"/>
                      <a:pt x="1954" y="64"/>
                      <a:pt x="1937" y="58"/>
                    </a:cubicBezTo>
                    <a:lnTo>
                      <a:pt x="1929" y="55"/>
                    </a:lnTo>
                    <a:cubicBezTo>
                      <a:pt x="1919" y="52"/>
                      <a:pt x="1908" y="48"/>
                      <a:pt x="1896" y="45"/>
                    </a:cubicBezTo>
                    <a:cubicBezTo>
                      <a:pt x="1889" y="42"/>
                      <a:pt x="1881" y="39"/>
                      <a:pt x="1873" y="37"/>
                    </a:cubicBezTo>
                    <a:cubicBezTo>
                      <a:pt x="1856" y="32"/>
                      <a:pt x="1837" y="28"/>
                      <a:pt x="1820" y="24"/>
                    </a:cubicBezTo>
                    <a:lnTo>
                      <a:pt x="1803" y="20"/>
                    </a:lnTo>
                    <a:lnTo>
                      <a:pt x="1801" y="20"/>
                    </a:lnTo>
                    <a:lnTo>
                      <a:pt x="1794" y="19"/>
                    </a:lnTo>
                    <a:cubicBezTo>
                      <a:pt x="1766" y="13"/>
                      <a:pt x="1738" y="10"/>
                      <a:pt x="1708" y="6"/>
                    </a:cubicBezTo>
                    <a:cubicBezTo>
                      <a:pt x="1704" y="6"/>
                      <a:pt x="1701" y="6"/>
                      <a:pt x="1696" y="5"/>
                    </a:cubicBezTo>
                    <a:cubicBezTo>
                      <a:pt x="1690" y="4"/>
                      <a:pt x="1684" y="4"/>
                      <a:pt x="1679" y="4"/>
                    </a:cubicBezTo>
                    <a:cubicBezTo>
                      <a:pt x="1659" y="3"/>
                      <a:pt x="1640" y="2"/>
                      <a:pt x="1621" y="2"/>
                    </a:cubicBezTo>
                    <a:cubicBezTo>
                      <a:pt x="1614" y="2"/>
                      <a:pt x="1607" y="1"/>
                      <a:pt x="160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3" name="Google Shape;893;p26"/>
              <p:cNvSpPr/>
              <p:nvPr/>
            </p:nvSpPr>
            <p:spPr>
              <a:xfrm>
                <a:off x="1396573" y="-916929"/>
                <a:ext cx="237021" cy="229444"/>
              </a:xfrm>
              <a:custGeom>
                <a:rect b="b" l="l" r="r" t="t"/>
                <a:pathLst>
                  <a:path extrusionOk="0" h="5965" w="6162">
                    <a:moveTo>
                      <a:pt x="3684" y="1"/>
                    </a:moveTo>
                    <a:cubicBezTo>
                      <a:pt x="3662" y="1"/>
                      <a:pt x="3640" y="2"/>
                      <a:pt x="3617" y="3"/>
                    </a:cubicBezTo>
                    <a:cubicBezTo>
                      <a:pt x="3611" y="3"/>
                      <a:pt x="3605" y="3"/>
                      <a:pt x="3599" y="3"/>
                    </a:cubicBezTo>
                    <a:cubicBezTo>
                      <a:pt x="3593" y="3"/>
                      <a:pt x="3587" y="3"/>
                      <a:pt x="3581" y="4"/>
                    </a:cubicBezTo>
                    <a:cubicBezTo>
                      <a:pt x="3575" y="4"/>
                      <a:pt x="3571" y="6"/>
                      <a:pt x="3565" y="6"/>
                    </a:cubicBezTo>
                    <a:cubicBezTo>
                      <a:pt x="3547" y="7"/>
                      <a:pt x="3528" y="10"/>
                      <a:pt x="3508" y="12"/>
                    </a:cubicBezTo>
                    <a:cubicBezTo>
                      <a:pt x="3495" y="13"/>
                      <a:pt x="3480" y="14"/>
                      <a:pt x="3467" y="16"/>
                    </a:cubicBezTo>
                    <a:cubicBezTo>
                      <a:pt x="3461" y="16"/>
                      <a:pt x="3455" y="18"/>
                      <a:pt x="3448" y="19"/>
                    </a:cubicBezTo>
                    <a:cubicBezTo>
                      <a:pt x="3432" y="21"/>
                      <a:pt x="3415" y="24"/>
                      <a:pt x="3401" y="27"/>
                    </a:cubicBezTo>
                    <a:cubicBezTo>
                      <a:pt x="3387" y="29"/>
                      <a:pt x="3372" y="31"/>
                      <a:pt x="3359" y="33"/>
                    </a:cubicBezTo>
                    <a:cubicBezTo>
                      <a:pt x="3351" y="36"/>
                      <a:pt x="3343" y="38"/>
                      <a:pt x="3335" y="39"/>
                    </a:cubicBezTo>
                    <a:cubicBezTo>
                      <a:pt x="3319" y="42"/>
                      <a:pt x="3303" y="46"/>
                      <a:pt x="3288" y="49"/>
                    </a:cubicBezTo>
                    <a:cubicBezTo>
                      <a:pt x="3276" y="53"/>
                      <a:pt x="3263" y="55"/>
                      <a:pt x="3252" y="57"/>
                    </a:cubicBezTo>
                    <a:cubicBezTo>
                      <a:pt x="3241" y="61"/>
                      <a:pt x="3229" y="64"/>
                      <a:pt x="3218" y="67"/>
                    </a:cubicBezTo>
                    <a:cubicBezTo>
                      <a:pt x="3203" y="71"/>
                      <a:pt x="3187" y="75"/>
                      <a:pt x="3174" y="79"/>
                    </a:cubicBezTo>
                    <a:cubicBezTo>
                      <a:pt x="3165" y="82"/>
                      <a:pt x="3156" y="83"/>
                      <a:pt x="3148" y="87"/>
                    </a:cubicBezTo>
                    <a:cubicBezTo>
                      <a:pt x="3131" y="91"/>
                      <a:pt x="3113" y="98"/>
                      <a:pt x="3096" y="104"/>
                    </a:cubicBezTo>
                    <a:cubicBezTo>
                      <a:pt x="3083" y="107"/>
                      <a:pt x="3071" y="112"/>
                      <a:pt x="3058" y="115"/>
                    </a:cubicBezTo>
                    <a:lnTo>
                      <a:pt x="3045" y="120"/>
                    </a:lnTo>
                    <a:cubicBezTo>
                      <a:pt x="3010" y="132"/>
                      <a:pt x="2976" y="145"/>
                      <a:pt x="2942" y="158"/>
                    </a:cubicBezTo>
                    <a:cubicBezTo>
                      <a:pt x="2908" y="172"/>
                      <a:pt x="2874" y="187"/>
                      <a:pt x="2839" y="201"/>
                    </a:cubicBezTo>
                    <a:lnTo>
                      <a:pt x="2824" y="209"/>
                    </a:lnTo>
                    <a:cubicBezTo>
                      <a:pt x="2812" y="215"/>
                      <a:pt x="2801" y="221"/>
                      <a:pt x="2788" y="226"/>
                    </a:cubicBezTo>
                    <a:cubicBezTo>
                      <a:pt x="2771" y="234"/>
                      <a:pt x="2754" y="242"/>
                      <a:pt x="2736" y="250"/>
                    </a:cubicBezTo>
                    <a:lnTo>
                      <a:pt x="2704" y="267"/>
                    </a:lnTo>
                    <a:cubicBezTo>
                      <a:pt x="2691" y="275"/>
                      <a:pt x="2677" y="282"/>
                      <a:pt x="2662" y="289"/>
                    </a:cubicBezTo>
                    <a:cubicBezTo>
                      <a:pt x="2652" y="294"/>
                      <a:pt x="2642" y="299"/>
                      <a:pt x="2632" y="305"/>
                    </a:cubicBezTo>
                    <a:cubicBezTo>
                      <a:pt x="2605" y="319"/>
                      <a:pt x="2578" y="334"/>
                      <a:pt x="2551" y="350"/>
                    </a:cubicBezTo>
                    <a:lnTo>
                      <a:pt x="2525" y="365"/>
                    </a:lnTo>
                    <a:cubicBezTo>
                      <a:pt x="2492" y="384"/>
                      <a:pt x="2459" y="404"/>
                      <a:pt x="2426" y="425"/>
                    </a:cubicBezTo>
                    <a:lnTo>
                      <a:pt x="2418" y="429"/>
                    </a:lnTo>
                    <a:lnTo>
                      <a:pt x="2417" y="430"/>
                    </a:lnTo>
                    <a:cubicBezTo>
                      <a:pt x="2381" y="453"/>
                      <a:pt x="2345" y="477"/>
                      <a:pt x="2308" y="502"/>
                    </a:cubicBezTo>
                    <a:lnTo>
                      <a:pt x="2298" y="510"/>
                    </a:lnTo>
                    <a:cubicBezTo>
                      <a:pt x="2284" y="519"/>
                      <a:pt x="2272" y="529"/>
                      <a:pt x="2257" y="538"/>
                    </a:cubicBezTo>
                    <a:cubicBezTo>
                      <a:pt x="2237" y="553"/>
                      <a:pt x="2218" y="567"/>
                      <a:pt x="2197" y="581"/>
                    </a:cubicBezTo>
                    <a:lnTo>
                      <a:pt x="2178" y="596"/>
                    </a:lnTo>
                    <a:cubicBezTo>
                      <a:pt x="2162" y="609"/>
                      <a:pt x="2145" y="622"/>
                      <a:pt x="2130" y="634"/>
                    </a:cubicBezTo>
                    <a:cubicBezTo>
                      <a:pt x="2115" y="645"/>
                      <a:pt x="2100" y="655"/>
                      <a:pt x="2085" y="666"/>
                    </a:cubicBezTo>
                    <a:cubicBezTo>
                      <a:pt x="2077" y="674"/>
                      <a:pt x="2068" y="681"/>
                      <a:pt x="2059" y="689"/>
                    </a:cubicBezTo>
                    <a:cubicBezTo>
                      <a:pt x="2042" y="703"/>
                      <a:pt x="2024" y="717"/>
                      <a:pt x="2007" y="731"/>
                    </a:cubicBezTo>
                    <a:cubicBezTo>
                      <a:pt x="1995" y="740"/>
                      <a:pt x="1983" y="750"/>
                      <a:pt x="1971" y="759"/>
                    </a:cubicBezTo>
                    <a:cubicBezTo>
                      <a:pt x="1961" y="770"/>
                      <a:pt x="1951" y="779"/>
                      <a:pt x="1940" y="788"/>
                    </a:cubicBezTo>
                    <a:cubicBezTo>
                      <a:pt x="1923" y="804"/>
                      <a:pt x="1904" y="818"/>
                      <a:pt x="1887" y="834"/>
                    </a:cubicBezTo>
                    <a:cubicBezTo>
                      <a:pt x="1877" y="842"/>
                      <a:pt x="1868" y="850"/>
                      <a:pt x="1859" y="859"/>
                    </a:cubicBezTo>
                    <a:cubicBezTo>
                      <a:pt x="1847" y="871"/>
                      <a:pt x="1834" y="882"/>
                      <a:pt x="1823" y="893"/>
                    </a:cubicBezTo>
                    <a:cubicBezTo>
                      <a:pt x="1805" y="909"/>
                      <a:pt x="1788" y="925"/>
                      <a:pt x="1769" y="942"/>
                    </a:cubicBezTo>
                    <a:cubicBezTo>
                      <a:pt x="1763" y="949"/>
                      <a:pt x="1754" y="956"/>
                      <a:pt x="1747" y="964"/>
                    </a:cubicBezTo>
                    <a:cubicBezTo>
                      <a:pt x="1732" y="977"/>
                      <a:pt x="1720" y="991"/>
                      <a:pt x="1705" y="1004"/>
                    </a:cubicBezTo>
                    <a:cubicBezTo>
                      <a:pt x="1689" y="1020"/>
                      <a:pt x="1673" y="1036"/>
                      <a:pt x="1657" y="1052"/>
                    </a:cubicBezTo>
                    <a:cubicBezTo>
                      <a:pt x="1650" y="1058"/>
                      <a:pt x="1645" y="1063"/>
                      <a:pt x="1639" y="1070"/>
                    </a:cubicBezTo>
                    <a:cubicBezTo>
                      <a:pt x="1622" y="1087"/>
                      <a:pt x="1605" y="1105"/>
                      <a:pt x="1590" y="1121"/>
                    </a:cubicBezTo>
                    <a:cubicBezTo>
                      <a:pt x="1574" y="1136"/>
                      <a:pt x="1561" y="1152"/>
                      <a:pt x="1546" y="1167"/>
                    </a:cubicBezTo>
                    <a:lnTo>
                      <a:pt x="1533" y="1179"/>
                    </a:lnTo>
                    <a:cubicBezTo>
                      <a:pt x="1513" y="1203"/>
                      <a:pt x="1492" y="1227"/>
                      <a:pt x="1470" y="1251"/>
                    </a:cubicBezTo>
                    <a:cubicBezTo>
                      <a:pt x="1460" y="1262"/>
                      <a:pt x="1450" y="1273"/>
                      <a:pt x="1439" y="1285"/>
                    </a:cubicBezTo>
                    <a:cubicBezTo>
                      <a:pt x="1438" y="1287"/>
                      <a:pt x="1436" y="1288"/>
                      <a:pt x="1435" y="1290"/>
                    </a:cubicBezTo>
                    <a:cubicBezTo>
                      <a:pt x="1401" y="1329"/>
                      <a:pt x="1368" y="1367"/>
                      <a:pt x="1335" y="1406"/>
                    </a:cubicBezTo>
                    <a:lnTo>
                      <a:pt x="1334" y="1407"/>
                    </a:lnTo>
                    <a:cubicBezTo>
                      <a:pt x="1329" y="1413"/>
                      <a:pt x="1324" y="1421"/>
                      <a:pt x="1318" y="1428"/>
                    </a:cubicBezTo>
                    <a:cubicBezTo>
                      <a:pt x="1291" y="1460"/>
                      <a:pt x="1263" y="1493"/>
                      <a:pt x="1237" y="1527"/>
                    </a:cubicBezTo>
                    <a:cubicBezTo>
                      <a:pt x="1235" y="1530"/>
                      <a:pt x="1234" y="1532"/>
                      <a:pt x="1232" y="1534"/>
                    </a:cubicBezTo>
                    <a:cubicBezTo>
                      <a:pt x="1195" y="1581"/>
                      <a:pt x="1160" y="1627"/>
                      <a:pt x="1124" y="1676"/>
                    </a:cubicBezTo>
                    <a:lnTo>
                      <a:pt x="1123" y="1677"/>
                    </a:lnTo>
                    <a:cubicBezTo>
                      <a:pt x="1073" y="1744"/>
                      <a:pt x="1025" y="1813"/>
                      <a:pt x="979" y="1884"/>
                    </a:cubicBezTo>
                    <a:cubicBezTo>
                      <a:pt x="973" y="1892"/>
                      <a:pt x="967" y="1898"/>
                      <a:pt x="962" y="1907"/>
                    </a:cubicBezTo>
                    <a:cubicBezTo>
                      <a:pt x="956" y="1915"/>
                      <a:pt x="950" y="1924"/>
                      <a:pt x="945" y="1934"/>
                    </a:cubicBezTo>
                    <a:cubicBezTo>
                      <a:pt x="928" y="1958"/>
                      <a:pt x="911" y="1985"/>
                      <a:pt x="895" y="2011"/>
                    </a:cubicBezTo>
                    <a:cubicBezTo>
                      <a:pt x="880" y="2035"/>
                      <a:pt x="865" y="2057"/>
                      <a:pt x="851" y="2081"/>
                    </a:cubicBezTo>
                    <a:cubicBezTo>
                      <a:pt x="834" y="2107"/>
                      <a:pt x="818" y="2133"/>
                      <a:pt x="802" y="2160"/>
                    </a:cubicBezTo>
                    <a:cubicBezTo>
                      <a:pt x="793" y="2176"/>
                      <a:pt x="783" y="2192"/>
                      <a:pt x="772" y="2209"/>
                    </a:cubicBezTo>
                    <a:cubicBezTo>
                      <a:pt x="769" y="2215"/>
                      <a:pt x="767" y="2221"/>
                      <a:pt x="763" y="2226"/>
                    </a:cubicBezTo>
                    <a:cubicBezTo>
                      <a:pt x="725" y="2291"/>
                      <a:pt x="688" y="2357"/>
                      <a:pt x="652" y="2422"/>
                    </a:cubicBezTo>
                    <a:lnTo>
                      <a:pt x="646" y="2434"/>
                    </a:lnTo>
                    <a:cubicBezTo>
                      <a:pt x="635" y="2454"/>
                      <a:pt x="625" y="2475"/>
                      <a:pt x="615" y="2496"/>
                    </a:cubicBezTo>
                    <a:cubicBezTo>
                      <a:pt x="601" y="2521"/>
                      <a:pt x="587" y="2547"/>
                      <a:pt x="575" y="2572"/>
                    </a:cubicBezTo>
                    <a:cubicBezTo>
                      <a:pt x="573" y="2577"/>
                      <a:pt x="569" y="2581"/>
                      <a:pt x="567" y="2587"/>
                    </a:cubicBezTo>
                    <a:cubicBezTo>
                      <a:pt x="551" y="2619"/>
                      <a:pt x="535" y="2652"/>
                      <a:pt x="520" y="2683"/>
                    </a:cubicBezTo>
                    <a:cubicBezTo>
                      <a:pt x="515" y="2695"/>
                      <a:pt x="509" y="2705"/>
                      <a:pt x="505" y="2716"/>
                    </a:cubicBezTo>
                    <a:lnTo>
                      <a:pt x="502" y="2721"/>
                    </a:lnTo>
                    <a:cubicBezTo>
                      <a:pt x="483" y="2762"/>
                      <a:pt x="464" y="2802"/>
                      <a:pt x="446" y="2844"/>
                    </a:cubicBezTo>
                    <a:lnTo>
                      <a:pt x="440" y="2858"/>
                    </a:lnTo>
                    <a:cubicBezTo>
                      <a:pt x="434" y="2872"/>
                      <a:pt x="429" y="2884"/>
                      <a:pt x="423" y="2898"/>
                    </a:cubicBezTo>
                    <a:cubicBezTo>
                      <a:pt x="413" y="2920"/>
                      <a:pt x="402" y="2944"/>
                      <a:pt x="393" y="2967"/>
                    </a:cubicBezTo>
                    <a:cubicBezTo>
                      <a:pt x="388" y="2979"/>
                      <a:pt x="384" y="2991"/>
                      <a:pt x="379" y="3003"/>
                    </a:cubicBezTo>
                    <a:cubicBezTo>
                      <a:pt x="372" y="3019"/>
                      <a:pt x="366" y="3035"/>
                      <a:pt x="359" y="3051"/>
                    </a:cubicBezTo>
                    <a:cubicBezTo>
                      <a:pt x="354" y="3065"/>
                      <a:pt x="348" y="3078"/>
                      <a:pt x="343" y="3092"/>
                    </a:cubicBezTo>
                    <a:cubicBezTo>
                      <a:pt x="336" y="3112"/>
                      <a:pt x="328" y="3134"/>
                      <a:pt x="320" y="3154"/>
                    </a:cubicBezTo>
                    <a:cubicBezTo>
                      <a:pt x="314" y="3169"/>
                      <a:pt x="308" y="3184"/>
                      <a:pt x="303" y="3198"/>
                    </a:cubicBezTo>
                    <a:lnTo>
                      <a:pt x="296" y="3217"/>
                    </a:lnTo>
                    <a:cubicBezTo>
                      <a:pt x="282" y="3255"/>
                      <a:pt x="269" y="3294"/>
                      <a:pt x="256" y="3333"/>
                    </a:cubicBezTo>
                    <a:cubicBezTo>
                      <a:pt x="254" y="3337"/>
                      <a:pt x="253" y="3341"/>
                      <a:pt x="252" y="3345"/>
                    </a:cubicBezTo>
                    <a:lnTo>
                      <a:pt x="252" y="3347"/>
                    </a:lnTo>
                    <a:cubicBezTo>
                      <a:pt x="237" y="3391"/>
                      <a:pt x="222" y="3434"/>
                      <a:pt x="209" y="3479"/>
                    </a:cubicBezTo>
                    <a:cubicBezTo>
                      <a:pt x="207" y="3484"/>
                      <a:pt x="206" y="3489"/>
                      <a:pt x="205" y="3493"/>
                    </a:cubicBezTo>
                    <a:cubicBezTo>
                      <a:pt x="199" y="3509"/>
                      <a:pt x="195" y="3525"/>
                      <a:pt x="190" y="3541"/>
                    </a:cubicBezTo>
                    <a:cubicBezTo>
                      <a:pt x="184" y="3565"/>
                      <a:pt x="176" y="3590"/>
                      <a:pt x="169" y="3615"/>
                    </a:cubicBezTo>
                    <a:cubicBezTo>
                      <a:pt x="167" y="3624"/>
                      <a:pt x="164" y="3633"/>
                      <a:pt x="162" y="3642"/>
                    </a:cubicBezTo>
                    <a:cubicBezTo>
                      <a:pt x="157" y="3661"/>
                      <a:pt x="153" y="3682"/>
                      <a:pt x="147" y="3699"/>
                    </a:cubicBezTo>
                    <a:cubicBezTo>
                      <a:pt x="143" y="3716"/>
                      <a:pt x="138" y="3733"/>
                      <a:pt x="134" y="3750"/>
                    </a:cubicBezTo>
                    <a:cubicBezTo>
                      <a:pt x="130" y="3764"/>
                      <a:pt x="127" y="3778"/>
                      <a:pt x="123" y="3793"/>
                    </a:cubicBezTo>
                    <a:cubicBezTo>
                      <a:pt x="119" y="3812"/>
                      <a:pt x="114" y="3830"/>
                      <a:pt x="110" y="3850"/>
                    </a:cubicBezTo>
                    <a:cubicBezTo>
                      <a:pt x="108" y="3861"/>
                      <a:pt x="105" y="3872"/>
                      <a:pt x="102" y="3885"/>
                    </a:cubicBezTo>
                    <a:cubicBezTo>
                      <a:pt x="97" y="3905"/>
                      <a:pt x="94" y="3926"/>
                      <a:pt x="89" y="3947"/>
                    </a:cubicBezTo>
                    <a:cubicBezTo>
                      <a:pt x="86" y="3964"/>
                      <a:pt x="83" y="3981"/>
                      <a:pt x="79" y="3998"/>
                    </a:cubicBezTo>
                    <a:cubicBezTo>
                      <a:pt x="78" y="4005"/>
                      <a:pt x="77" y="4011"/>
                      <a:pt x="76" y="4017"/>
                    </a:cubicBezTo>
                    <a:cubicBezTo>
                      <a:pt x="69" y="4054"/>
                      <a:pt x="62" y="4089"/>
                      <a:pt x="56" y="4125"/>
                    </a:cubicBezTo>
                    <a:cubicBezTo>
                      <a:pt x="55" y="4132"/>
                      <a:pt x="54" y="4138"/>
                      <a:pt x="53" y="4144"/>
                    </a:cubicBezTo>
                    <a:lnTo>
                      <a:pt x="53" y="4147"/>
                    </a:lnTo>
                    <a:cubicBezTo>
                      <a:pt x="47" y="4190"/>
                      <a:pt x="41" y="4232"/>
                      <a:pt x="35" y="4275"/>
                    </a:cubicBezTo>
                    <a:cubicBezTo>
                      <a:pt x="35" y="4281"/>
                      <a:pt x="34" y="4285"/>
                      <a:pt x="34" y="4290"/>
                    </a:cubicBezTo>
                    <a:cubicBezTo>
                      <a:pt x="32" y="4303"/>
                      <a:pt x="30" y="4316"/>
                      <a:pt x="29" y="4331"/>
                    </a:cubicBezTo>
                    <a:cubicBezTo>
                      <a:pt x="27" y="4353"/>
                      <a:pt x="24" y="4377"/>
                      <a:pt x="21" y="4401"/>
                    </a:cubicBezTo>
                    <a:cubicBezTo>
                      <a:pt x="20" y="4412"/>
                      <a:pt x="20" y="4422"/>
                      <a:pt x="19" y="4434"/>
                    </a:cubicBezTo>
                    <a:cubicBezTo>
                      <a:pt x="17" y="4450"/>
                      <a:pt x="16" y="4469"/>
                      <a:pt x="15" y="4483"/>
                    </a:cubicBezTo>
                    <a:cubicBezTo>
                      <a:pt x="13" y="4497"/>
                      <a:pt x="12" y="4511"/>
                      <a:pt x="11" y="4526"/>
                    </a:cubicBezTo>
                    <a:cubicBezTo>
                      <a:pt x="10" y="4544"/>
                      <a:pt x="10" y="4562"/>
                      <a:pt x="9" y="4580"/>
                    </a:cubicBezTo>
                    <a:cubicBezTo>
                      <a:pt x="8" y="4596"/>
                      <a:pt x="7" y="4612"/>
                      <a:pt x="7" y="4627"/>
                    </a:cubicBezTo>
                    <a:cubicBezTo>
                      <a:pt x="7" y="4635"/>
                      <a:pt x="5" y="4641"/>
                      <a:pt x="5" y="4649"/>
                    </a:cubicBezTo>
                    <a:cubicBezTo>
                      <a:pt x="4" y="4688"/>
                      <a:pt x="3" y="4725"/>
                      <a:pt x="1" y="4763"/>
                    </a:cubicBezTo>
                    <a:lnTo>
                      <a:pt x="1" y="4770"/>
                    </a:lnTo>
                    <a:cubicBezTo>
                      <a:pt x="1" y="4813"/>
                      <a:pt x="2" y="4855"/>
                      <a:pt x="4" y="4898"/>
                    </a:cubicBezTo>
                    <a:cubicBezTo>
                      <a:pt x="4" y="4906"/>
                      <a:pt x="5" y="4914"/>
                      <a:pt x="5" y="4922"/>
                    </a:cubicBezTo>
                    <a:lnTo>
                      <a:pt x="1801" y="5964"/>
                    </a:lnTo>
                    <a:cubicBezTo>
                      <a:pt x="1799" y="5913"/>
                      <a:pt x="1797" y="5860"/>
                      <a:pt x="1797" y="5806"/>
                    </a:cubicBezTo>
                    <a:cubicBezTo>
                      <a:pt x="1797" y="5761"/>
                      <a:pt x="1798" y="5715"/>
                      <a:pt x="1799" y="5669"/>
                    </a:cubicBezTo>
                    <a:cubicBezTo>
                      <a:pt x="1800" y="5653"/>
                      <a:pt x="1801" y="5637"/>
                      <a:pt x="1801" y="5623"/>
                    </a:cubicBezTo>
                    <a:cubicBezTo>
                      <a:pt x="1803" y="5590"/>
                      <a:pt x="1805" y="5557"/>
                      <a:pt x="1808" y="5525"/>
                    </a:cubicBezTo>
                    <a:cubicBezTo>
                      <a:pt x="1809" y="5508"/>
                      <a:pt x="1810" y="5492"/>
                      <a:pt x="1811" y="5475"/>
                    </a:cubicBezTo>
                    <a:cubicBezTo>
                      <a:pt x="1815" y="5441"/>
                      <a:pt x="1818" y="5407"/>
                      <a:pt x="1822" y="5372"/>
                    </a:cubicBezTo>
                    <a:cubicBezTo>
                      <a:pt x="1824" y="5358"/>
                      <a:pt x="1825" y="5346"/>
                      <a:pt x="1826" y="5331"/>
                    </a:cubicBezTo>
                    <a:cubicBezTo>
                      <a:pt x="1833" y="5283"/>
                      <a:pt x="1839" y="5235"/>
                      <a:pt x="1847" y="5187"/>
                    </a:cubicBezTo>
                    <a:cubicBezTo>
                      <a:pt x="1848" y="5180"/>
                      <a:pt x="1849" y="5175"/>
                      <a:pt x="1850" y="5168"/>
                    </a:cubicBezTo>
                    <a:cubicBezTo>
                      <a:pt x="1857" y="5126"/>
                      <a:pt x="1865" y="5083"/>
                      <a:pt x="1873" y="5041"/>
                    </a:cubicBezTo>
                    <a:cubicBezTo>
                      <a:pt x="1876" y="5024"/>
                      <a:pt x="1879" y="5007"/>
                      <a:pt x="1883" y="4990"/>
                    </a:cubicBezTo>
                    <a:cubicBezTo>
                      <a:pt x="1890" y="4957"/>
                      <a:pt x="1896" y="4924"/>
                      <a:pt x="1903" y="4892"/>
                    </a:cubicBezTo>
                    <a:cubicBezTo>
                      <a:pt x="1908" y="4873"/>
                      <a:pt x="1912" y="4854"/>
                      <a:pt x="1917" y="4835"/>
                    </a:cubicBezTo>
                    <a:cubicBezTo>
                      <a:pt x="1924" y="4804"/>
                      <a:pt x="1932" y="4772"/>
                      <a:pt x="1941" y="4741"/>
                    </a:cubicBezTo>
                    <a:cubicBezTo>
                      <a:pt x="1944" y="4722"/>
                      <a:pt x="1950" y="4703"/>
                      <a:pt x="1954" y="4684"/>
                    </a:cubicBezTo>
                    <a:cubicBezTo>
                      <a:pt x="1965" y="4650"/>
                      <a:pt x="1974" y="4616"/>
                      <a:pt x="1983" y="4582"/>
                    </a:cubicBezTo>
                    <a:cubicBezTo>
                      <a:pt x="1988" y="4566"/>
                      <a:pt x="1992" y="4551"/>
                      <a:pt x="1997" y="4535"/>
                    </a:cubicBezTo>
                    <a:cubicBezTo>
                      <a:pt x="2012" y="4486"/>
                      <a:pt x="2028" y="4437"/>
                      <a:pt x="2044" y="4387"/>
                    </a:cubicBezTo>
                    <a:lnTo>
                      <a:pt x="2049" y="4376"/>
                    </a:lnTo>
                    <a:cubicBezTo>
                      <a:pt x="2063" y="4331"/>
                      <a:pt x="2079" y="4286"/>
                      <a:pt x="2096" y="4241"/>
                    </a:cubicBezTo>
                    <a:cubicBezTo>
                      <a:pt x="2101" y="4226"/>
                      <a:pt x="2106" y="4211"/>
                      <a:pt x="2112" y="4197"/>
                    </a:cubicBezTo>
                    <a:cubicBezTo>
                      <a:pt x="2126" y="4163"/>
                      <a:pt x="2138" y="4129"/>
                      <a:pt x="2152" y="4093"/>
                    </a:cubicBezTo>
                    <a:cubicBezTo>
                      <a:pt x="2159" y="4078"/>
                      <a:pt x="2165" y="4062"/>
                      <a:pt x="2171" y="4046"/>
                    </a:cubicBezTo>
                    <a:cubicBezTo>
                      <a:pt x="2186" y="4011"/>
                      <a:pt x="2201" y="3975"/>
                      <a:pt x="2216" y="3940"/>
                    </a:cubicBezTo>
                    <a:cubicBezTo>
                      <a:pt x="2221" y="3927"/>
                      <a:pt x="2227" y="3914"/>
                      <a:pt x="2232" y="3902"/>
                    </a:cubicBezTo>
                    <a:cubicBezTo>
                      <a:pt x="2253" y="3854"/>
                      <a:pt x="2274" y="3806"/>
                      <a:pt x="2297" y="3760"/>
                    </a:cubicBezTo>
                    <a:cubicBezTo>
                      <a:pt x="2303" y="3749"/>
                      <a:pt x="2308" y="3737"/>
                      <a:pt x="2313" y="3726"/>
                    </a:cubicBezTo>
                    <a:cubicBezTo>
                      <a:pt x="2331" y="3688"/>
                      <a:pt x="2349" y="3652"/>
                      <a:pt x="2367" y="3615"/>
                    </a:cubicBezTo>
                    <a:cubicBezTo>
                      <a:pt x="2380" y="3590"/>
                      <a:pt x="2394" y="3564"/>
                      <a:pt x="2407" y="3539"/>
                    </a:cubicBezTo>
                    <a:cubicBezTo>
                      <a:pt x="2419" y="3515"/>
                      <a:pt x="2432" y="3490"/>
                      <a:pt x="2444" y="3466"/>
                    </a:cubicBezTo>
                    <a:cubicBezTo>
                      <a:pt x="2481" y="3399"/>
                      <a:pt x="2517" y="3333"/>
                      <a:pt x="2556" y="3269"/>
                    </a:cubicBezTo>
                    <a:cubicBezTo>
                      <a:pt x="2568" y="3247"/>
                      <a:pt x="2582" y="3224"/>
                      <a:pt x="2594" y="3203"/>
                    </a:cubicBezTo>
                    <a:cubicBezTo>
                      <a:pt x="2610" y="3177"/>
                      <a:pt x="2626" y="3150"/>
                      <a:pt x="2643" y="3124"/>
                    </a:cubicBezTo>
                    <a:cubicBezTo>
                      <a:pt x="2658" y="3100"/>
                      <a:pt x="2672" y="3077"/>
                      <a:pt x="2687" y="3053"/>
                    </a:cubicBezTo>
                    <a:cubicBezTo>
                      <a:pt x="2703" y="3027"/>
                      <a:pt x="2720" y="3002"/>
                      <a:pt x="2737" y="2976"/>
                    </a:cubicBezTo>
                    <a:cubicBezTo>
                      <a:pt x="2748" y="2959"/>
                      <a:pt x="2760" y="2943"/>
                      <a:pt x="2771" y="2926"/>
                    </a:cubicBezTo>
                    <a:cubicBezTo>
                      <a:pt x="2818" y="2857"/>
                      <a:pt x="2866" y="2788"/>
                      <a:pt x="2916" y="2720"/>
                    </a:cubicBezTo>
                    <a:lnTo>
                      <a:pt x="2917" y="2719"/>
                    </a:lnTo>
                    <a:cubicBezTo>
                      <a:pt x="2953" y="2670"/>
                      <a:pt x="2988" y="2623"/>
                      <a:pt x="3024" y="2577"/>
                    </a:cubicBezTo>
                    <a:cubicBezTo>
                      <a:pt x="3052" y="2540"/>
                      <a:pt x="3082" y="2505"/>
                      <a:pt x="3110" y="2470"/>
                    </a:cubicBezTo>
                    <a:lnTo>
                      <a:pt x="3127" y="2450"/>
                    </a:lnTo>
                    <a:cubicBezTo>
                      <a:pt x="3160" y="2408"/>
                      <a:pt x="3197" y="2368"/>
                      <a:pt x="3232" y="2327"/>
                    </a:cubicBezTo>
                    <a:cubicBezTo>
                      <a:pt x="3242" y="2316"/>
                      <a:pt x="3252" y="2304"/>
                      <a:pt x="3262" y="2293"/>
                    </a:cubicBezTo>
                    <a:cubicBezTo>
                      <a:pt x="3287" y="2265"/>
                      <a:pt x="3312" y="2238"/>
                      <a:pt x="3338" y="2210"/>
                    </a:cubicBezTo>
                    <a:cubicBezTo>
                      <a:pt x="3353" y="2194"/>
                      <a:pt x="3368" y="2180"/>
                      <a:pt x="3383" y="2164"/>
                    </a:cubicBezTo>
                    <a:cubicBezTo>
                      <a:pt x="3404" y="2141"/>
                      <a:pt x="3427" y="2117"/>
                      <a:pt x="3449" y="2095"/>
                    </a:cubicBezTo>
                    <a:cubicBezTo>
                      <a:pt x="3465" y="2079"/>
                      <a:pt x="3481" y="2063"/>
                      <a:pt x="3497" y="2048"/>
                    </a:cubicBezTo>
                    <a:cubicBezTo>
                      <a:pt x="3519" y="2027"/>
                      <a:pt x="3540" y="2005"/>
                      <a:pt x="3562" y="1985"/>
                    </a:cubicBezTo>
                    <a:cubicBezTo>
                      <a:pt x="3580" y="1968"/>
                      <a:pt x="3597" y="1952"/>
                      <a:pt x="3614" y="1936"/>
                    </a:cubicBezTo>
                    <a:cubicBezTo>
                      <a:pt x="3636" y="1917"/>
                      <a:pt x="3657" y="1896"/>
                      <a:pt x="3680" y="1877"/>
                    </a:cubicBezTo>
                    <a:cubicBezTo>
                      <a:pt x="3697" y="1862"/>
                      <a:pt x="3715" y="1846"/>
                      <a:pt x="3732" y="1831"/>
                    </a:cubicBezTo>
                    <a:cubicBezTo>
                      <a:pt x="3755" y="1812"/>
                      <a:pt x="3776" y="1793"/>
                      <a:pt x="3799" y="1775"/>
                    </a:cubicBezTo>
                    <a:cubicBezTo>
                      <a:pt x="3816" y="1760"/>
                      <a:pt x="3834" y="1746"/>
                      <a:pt x="3851" y="1732"/>
                    </a:cubicBezTo>
                    <a:cubicBezTo>
                      <a:pt x="3875" y="1712"/>
                      <a:pt x="3899" y="1694"/>
                      <a:pt x="3923" y="1676"/>
                    </a:cubicBezTo>
                    <a:cubicBezTo>
                      <a:pt x="3938" y="1664"/>
                      <a:pt x="3954" y="1651"/>
                      <a:pt x="3970" y="1640"/>
                    </a:cubicBezTo>
                    <a:cubicBezTo>
                      <a:pt x="3996" y="1619"/>
                      <a:pt x="4024" y="1601"/>
                      <a:pt x="4050" y="1582"/>
                    </a:cubicBezTo>
                    <a:cubicBezTo>
                      <a:pt x="4063" y="1573"/>
                      <a:pt x="4077" y="1563"/>
                      <a:pt x="4090" y="1554"/>
                    </a:cubicBezTo>
                    <a:cubicBezTo>
                      <a:pt x="4130" y="1526"/>
                      <a:pt x="4170" y="1499"/>
                      <a:pt x="4211" y="1474"/>
                    </a:cubicBezTo>
                    <a:lnTo>
                      <a:pt x="4219" y="1468"/>
                    </a:lnTo>
                    <a:cubicBezTo>
                      <a:pt x="4259" y="1442"/>
                      <a:pt x="4301" y="1417"/>
                      <a:pt x="4343" y="1394"/>
                    </a:cubicBezTo>
                    <a:cubicBezTo>
                      <a:pt x="4381" y="1372"/>
                      <a:pt x="4417" y="1352"/>
                      <a:pt x="4455" y="1332"/>
                    </a:cubicBezTo>
                    <a:lnTo>
                      <a:pt x="4498" y="1311"/>
                    </a:lnTo>
                    <a:cubicBezTo>
                      <a:pt x="4525" y="1296"/>
                      <a:pt x="4553" y="1282"/>
                      <a:pt x="4580" y="1270"/>
                    </a:cubicBezTo>
                    <a:cubicBezTo>
                      <a:pt x="4593" y="1263"/>
                      <a:pt x="4605" y="1257"/>
                      <a:pt x="4618" y="1252"/>
                    </a:cubicBezTo>
                    <a:cubicBezTo>
                      <a:pt x="4656" y="1235"/>
                      <a:pt x="4695" y="1218"/>
                      <a:pt x="4734" y="1202"/>
                    </a:cubicBezTo>
                    <a:lnTo>
                      <a:pt x="4736" y="1202"/>
                    </a:lnTo>
                    <a:cubicBezTo>
                      <a:pt x="4774" y="1187"/>
                      <a:pt x="4813" y="1172"/>
                      <a:pt x="4850" y="1160"/>
                    </a:cubicBezTo>
                    <a:cubicBezTo>
                      <a:pt x="4863" y="1155"/>
                      <a:pt x="4875" y="1151"/>
                      <a:pt x="4889" y="1147"/>
                    </a:cubicBezTo>
                    <a:cubicBezTo>
                      <a:pt x="4914" y="1138"/>
                      <a:pt x="4940" y="1130"/>
                      <a:pt x="4966" y="1124"/>
                    </a:cubicBezTo>
                    <a:cubicBezTo>
                      <a:pt x="4981" y="1119"/>
                      <a:pt x="4996" y="1114"/>
                      <a:pt x="5010" y="1111"/>
                    </a:cubicBezTo>
                    <a:cubicBezTo>
                      <a:pt x="5034" y="1104"/>
                      <a:pt x="5058" y="1099"/>
                      <a:pt x="5081" y="1093"/>
                    </a:cubicBezTo>
                    <a:cubicBezTo>
                      <a:pt x="5097" y="1090"/>
                      <a:pt x="5113" y="1086"/>
                      <a:pt x="5127" y="1083"/>
                    </a:cubicBezTo>
                    <a:cubicBezTo>
                      <a:pt x="5150" y="1078"/>
                      <a:pt x="5173" y="1075"/>
                      <a:pt x="5194" y="1070"/>
                    </a:cubicBezTo>
                    <a:cubicBezTo>
                      <a:pt x="5210" y="1068"/>
                      <a:pt x="5227" y="1065"/>
                      <a:pt x="5243" y="1062"/>
                    </a:cubicBezTo>
                    <a:cubicBezTo>
                      <a:pt x="5263" y="1060"/>
                      <a:pt x="5284" y="1058"/>
                      <a:pt x="5303" y="1056"/>
                    </a:cubicBezTo>
                    <a:cubicBezTo>
                      <a:pt x="5322" y="1053"/>
                      <a:pt x="5342" y="1051"/>
                      <a:pt x="5360" y="1050"/>
                    </a:cubicBezTo>
                    <a:cubicBezTo>
                      <a:pt x="5377" y="1049"/>
                      <a:pt x="5394" y="1046"/>
                      <a:pt x="5412" y="1046"/>
                    </a:cubicBezTo>
                    <a:cubicBezTo>
                      <a:pt x="5434" y="1045"/>
                      <a:pt x="5456" y="1044"/>
                      <a:pt x="5478" y="1044"/>
                    </a:cubicBezTo>
                    <a:cubicBezTo>
                      <a:pt x="5494" y="1044"/>
                      <a:pt x="5510" y="1045"/>
                      <a:pt x="5524" y="1045"/>
                    </a:cubicBezTo>
                    <a:cubicBezTo>
                      <a:pt x="5550" y="1046"/>
                      <a:pt x="5577" y="1048"/>
                      <a:pt x="5603" y="1049"/>
                    </a:cubicBezTo>
                    <a:cubicBezTo>
                      <a:pt x="5617" y="1050"/>
                      <a:pt x="5631" y="1051"/>
                      <a:pt x="5646" y="1053"/>
                    </a:cubicBezTo>
                    <a:cubicBezTo>
                      <a:pt x="5684" y="1057"/>
                      <a:pt x="5722" y="1062"/>
                      <a:pt x="5759" y="1069"/>
                    </a:cubicBezTo>
                    <a:cubicBezTo>
                      <a:pt x="5765" y="1070"/>
                      <a:pt x="5772" y="1071"/>
                      <a:pt x="5777" y="1073"/>
                    </a:cubicBezTo>
                    <a:cubicBezTo>
                      <a:pt x="5787" y="1074"/>
                      <a:pt x="5798" y="1077"/>
                      <a:pt x="5807" y="1079"/>
                    </a:cubicBezTo>
                    <a:cubicBezTo>
                      <a:pt x="5829" y="1084"/>
                      <a:pt x="5852" y="1090"/>
                      <a:pt x="5874" y="1095"/>
                    </a:cubicBezTo>
                    <a:cubicBezTo>
                      <a:pt x="5886" y="1099"/>
                      <a:pt x="5898" y="1103"/>
                      <a:pt x="5910" y="1107"/>
                    </a:cubicBezTo>
                    <a:cubicBezTo>
                      <a:pt x="5928" y="1112"/>
                      <a:pt x="5946" y="1118"/>
                      <a:pt x="5964" y="1125"/>
                    </a:cubicBezTo>
                    <a:cubicBezTo>
                      <a:pt x="5987" y="1134"/>
                      <a:pt x="6010" y="1143"/>
                      <a:pt x="6033" y="1153"/>
                    </a:cubicBezTo>
                    <a:cubicBezTo>
                      <a:pt x="6044" y="1158"/>
                      <a:pt x="6055" y="1162"/>
                      <a:pt x="6065" y="1168"/>
                    </a:cubicBezTo>
                    <a:cubicBezTo>
                      <a:pt x="6098" y="1183"/>
                      <a:pt x="6130" y="1200"/>
                      <a:pt x="6162" y="1218"/>
                    </a:cubicBezTo>
                    <a:lnTo>
                      <a:pt x="4366" y="174"/>
                    </a:lnTo>
                    <a:cubicBezTo>
                      <a:pt x="4335" y="156"/>
                      <a:pt x="4303" y="139"/>
                      <a:pt x="4270" y="124"/>
                    </a:cubicBezTo>
                    <a:cubicBezTo>
                      <a:pt x="4259" y="118"/>
                      <a:pt x="4248" y="114"/>
                      <a:pt x="4237" y="109"/>
                    </a:cubicBezTo>
                    <a:cubicBezTo>
                      <a:pt x="4215" y="99"/>
                      <a:pt x="4193" y="90"/>
                      <a:pt x="4169" y="81"/>
                    </a:cubicBezTo>
                    <a:cubicBezTo>
                      <a:pt x="4164" y="80"/>
                      <a:pt x="4161" y="78"/>
                      <a:pt x="4156" y="77"/>
                    </a:cubicBezTo>
                    <a:cubicBezTo>
                      <a:pt x="4143" y="72"/>
                      <a:pt x="4128" y="67"/>
                      <a:pt x="4114" y="63"/>
                    </a:cubicBezTo>
                    <a:cubicBezTo>
                      <a:pt x="4102" y="59"/>
                      <a:pt x="4090" y="55"/>
                      <a:pt x="4078" y="52"/>
                    </a:cubicBezTo>
                    <a:cubicBezTo>
                      <a:pt x="4056" y="46"/>
                      <a:pt x="4034" y="40"/>
                      <a:pt x="4012" y="36"/>
                    </a:cubicBezTo>
                    <a:cubicBezTo>
                      <a:pt x="4002" y="33"/>
                      <a:pt x="3992" y="31"/>
                      <a:pt x="3983" y="29"/>
                    </a:cubicBezTo>
                    <a:lnTo>
                      <a:pt x="3978" y="28"/>
                    </a:lnTo>
                    <a:cubicBezTo>
                      <a:pt x="3974" y="27"/>
                      <a:pt x="3968" y="27"/>
                      <a:pt x="3963" y="25"/>
                    </a:cubicBezTo>
                    <a:cubicBezTo>
                      <a:pt x="3927" y="19"/>
                      <a:pt x="3889" y="13"/>
                      <a:pt x="3851" y="10"/>
                    </a:cubicBezTo>
                    <a:cubicBezTo>
                      <a:pt x="3844" y="8"/>
                      <a:pt x="3841" y="7"/>
                      <a:pt x="3833" y="6"/>
                    </a:cubicBezTo>
                    <a:cubicBezTo>
                      <a:pt x="3829" y="6"/>
                      <a:pt x="3825" y="6"/>
                      <a:pt x="3821" y="6"/>
                    </a:cubicBezTo>
                    <a:cubicBezTo>
                      <a:pt x="3816" y="6"/>
                      <a:pt x="3813" y="6"/>
                      <a:pt x="3809" y="5"/>
                    </a:cubicBezTo>
                    <a:cubicBezTo>
                      <a:pt x="3783" y="4"/>
                      <a:pt x="3757" y="2"/>
                      <a:pt x="3731" y="2"/>
                    </a:cubicBezTo>
                    <a:cubicBezTo>
                      <a:pt x="3721" y="2"/>
                      <a:pt x="3712" y="1"/>
                      <a:pt x="37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4" name="Google Shape;894;p26"/>
              <p:cNvSpPr/>
              <p:nvPr/>
            </p:nvSpPr>
            <p:spPr>
              <a:xfrm>
                <a:off x="1367570" y="-879078"/>
                <a:ext cx="388343" cy="330530"/>
              </a:xfrm>
              <a:custGeom>
                <a:rect b="b" l="l" r="r" t="t"/>
                <a:pathLst>
                  <a:path extrusionOk="0" h="8593" w="10096">
                    <a:moveTo>
                      <a:pt x="9076" y="0"/>
                    </a:moveTo>
                    <a:cubicBezTo>
                      <a:pt x="8828" y="0"/>
                      <a:pt x="8548" y="81"/>
                      <a:pt x="8252" y="252"/>
                    </a:cubicBezTo>
                    <a:cubicBezTo>
                      <a:pt x="7977" y="411"/>
                      <a:pt x="7714" y="632"/>
                      <a:pt x="7481" y="893"/>
                    </a:cubicBezTo>
                    <a:cubicBezTo>
                      <a:pt x="7247" y="357"/>
                      <a:pt x="6804" y="62"/>
                      <a:pt x="6247" y="62"/>
                    </a:cubicBezTo>
                    <a:cubicBezTo>
                      <a:pt x="5902" y="62"/>
                      <a:pt x="5512" y="175"/>
                      <a:pt x="5101" y="413"/>
                    </a:cubicBezTo>
                    <a:cubicBezTo>
                      <a:pt x="3690" y="1227"/>
                      <a:pt x="2550" y="3202"/>
                      <a:pt x="2554" y="4824"/>
                    </a:cubicBezTo>
                    <a:cubicBezTo>
                      <a:pt x="2554" y="4878"/>
                      <a:pt x="2555" y="4930"/>
                      <a:pt x="2557" y="4982"/>
                    </a:cubicBezTo>
                    <a:cubicBezTo>
                      <a:pt x="2433" y="4890"/>
                      <a:pt x="2281" y="4841"/>
                      <a:pt x="2110" y="4841"/>
                    </a:cubicBezTo>
                    <a:cubicBezTo>
                      <a:pt x="1914" y="4841"/>
                      <a:pt x="1692" y="4906"/>
                      <a:pt x="1457" y="5041"/>
                    </a:cubicBezTo>
                    <a:cubicBezTo>
                      <a:pt x="652" y="5505"/>
                      <a:pt x="1" y="6633"/>
                      <a:pt x="3" y="7559"/>
                    </a:cubicBezTo>
                    <a:cubicBezTo>
                      <a:pt x="5" y="8214"/>
                      <a:pt x="334" y="8593"/>
                      <a:pt x="812" y="8593"/>
                    </a:cubicBezTo>
                    <a:cubicBezTo>
                      <a:pt x="1009" y="8593"/>
                      <a:pt x="1231" y="8528"/>
                      <a:pt x="1466" y="8392"/>
                    </a:cubicBezTo>
                    <a:lnTo>
                      <a:pt x="8264" y="4467"/>
                    </a:lnTo>
                    <a:cubicBezTo>
                      <a:pt x="9277" y="3883"/>
                      <a:pt x="10096" y="2465"/>
                      <a:pt x="10093" y="1301"/>
                    </a:cubicBezTo>
                    <a:cubicBezTo>
                      <a:pt x="10091" y="476"/>
                      <a:pt x="9677" y="0"/>
                      <a:pt x="907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5" name="Google Shape;895;p26"/>
              <p:cNvSpPr/>
              <p:nvPr/>
            </p:nvSpPr>
            <p:spPr>
              <a:xfrm>
                <a:off x="1298600" y="-733060"/>
                <a:ext cx="164861" cy="180709"/>
              </a:xfrm>
              <a:custGeom>
                <a:rect b="b" l="l" r="r" t="t"/>
                <a:pathLst>
                  <a:path extrusionOk="0" h="4698" w="4286">
                    <a:moveTo>
                      <a:pt x="2099" y="1"/>
                    </a:moveTo>
                    <a:cubicBezTo>
                      <a:pt x="2087" y="1"/>
                      <a:pt x="2075" y="2"/>
                      <a:pt x="2062" y="2"/>
                    </a:cubicBezTo>
                    <a:lnTo>
                      <a:pt x="2041" y="2"/>
                    </a:lnTo>
                    <a:lnTo>
                      <a:pt x="2032" y="3"/>
                    </a:lnTo>
                    <a:cubicBezTo>
                      <a:pt x="2022" y="4"/>
                      <a:pt x="2009" y="5"/>
                      <a:pt x="2000" y="7"/>
                    </a:cubicBezTo>
                    <a:cubicBezTo>
                      <a:pt x="1992" y="8"/>
                      <a:pt x="1984" y="8"/>
                      <a:pt x="1975" y="9"/>
                    </a:cubicBezTo>
                    <a:lnTo>
                      <a:pt x="1966" y="11"/>
                    </a:lnTo>
                    <a:lnTo>
                      <a:pt x="1938" y="16"/>
                    </a:lnTo>
                    <a:cubicBezTo>
                      <a:pt x="1930" y="17"/>
                      <a:pt x="1921" y="18"/>
                      <a:pt x="1913" y="19"/>
                    </a:cubicBezTo>
                    <a:cubicBezTo>
                      <a:pt x="1908" y="20"/>
                      <a:pt x="1904" y="21"/>
                      <a:pt x="1899" y="22"/>
                    </a:cubicBezTo>
                    <a:cubicBezTo>
                      <a:pt x="1890" y="24"/>
                      <a:pt x="1880" y="27"/>
                      <a:pt x="1873" y="28"/>
                    </a:cubicBezTo>
                    <a:cubicBezTo>
                      <a:pt x="1866" y="29"/>
                      <a:pt x="1858" y="32"/>
                      <a:pt x="1851" y="33"/>
                    </a:cubicBezTo>
                    <a:lnTo>
                      <a:pt x="1832" y="38"/>
                    </a:lnTo>
                    <a:cubicBezTo>
                      <a:pt x="1824" y="41"/>
                      <a:pt x="1815" y="43"/>
                      <a:pt x="1807" y="45"/>
                    </a:cubicBezTo>
                    <a:lnTo>
                      <a:pt x="1792" y="50"/>
                    </a:lnTo>
                    <a:cubicBezTo>
                      <a:pt x="1782" y="52"/>
                      <a:pt x="1772" y="55"/>
                      <a:pt x="1763" y="59"/>
                    </a:cubicBezTo>
                    <a:cubicBezTo>
                      <a:pt x="1755" y="61"/>
                      <a:pt x="1748" y="63"/>
                      <a:pt x="1741" y="66"/>
                    </a:cubicBezTo>
                    <a:lnTo>
                      <a:pt x="1733" y="69"/>
                    </a:lnTo>
                    <a:cubicBezTo>
                      <a:pt x="1714" y="75"/>
                      <a:pt x="1695" y="83"/>
                      <a:pt x="1676" y="91"/>
                    </a:cubicBezTo>
                    <a:cubicBezTo>
                      <a:pt x="1656" y="98"/>
                      <a:pt x="1636" y="106"/>
                      <a:pt x="1617" y="115"/>
                    </a:cubicBezTo>
                    <a:lnTo>
                      <a:pt x="1609" y="119"/>
                    </a:lnTo>
                    <a:lnTo>
                      <a:pt x="1587" y="129"/>
                    </a:lnTo>
                    <a:cubicBezTo>
                      <a:pt x="1578" y="134"/>
                      <a:pt x="1568" y="138"/>
                      <a:pt x="1558" y="143"/>
                    </a:cubicBezTo>
                    <a:cubicBezTo>
                      <a:pt x="1552" y="146"/>
                      <a:pt x="1545" y="150"/>
                      <a:pt x="1539" y="153"/>
                    </a:cubicBezTo>
                    <a:lnTo>
                      <a:pt x="1516" y="164"/>
                    </a:lnTo>
                    <a:lnTo>
                      <a:pt x="1499" y="173"/>
                    </a:lnTo>
                    <a:cubicBezTo>
                      <a:pt x="1483" y="182"/>
                      <a:pt x="1468" y="190"/>
                      <a:pt x="1452" y="199"/>
                    </a:cubicBezTo>
                    <a:lnTo>
                      <a:pt x="1437" y="208"/>
                    </a:lnTo>
                    <a:cubicBezTo>
                      <a:pt x="1417" y="220"/>
                      <a:pt x="1396" y="232"/>
                      <a:pt x="1376" y="246"/>
                    </a:cubicBezTo>
                    <a:cubicBezTo>
                      <a:pt x="1356" y="260"/>
                      <a:pt x="1334" y="273"/>
                      <a:pt x="1314" y="287"/>
                    </a:cubicBezTo>
                    <a:lnTo>
                      <a:pt x="1306" y="292"/>
                    </a:lnTo>
                    <a:lnTo>
                      <a:pt x="1298" y="299"/>
                    </a:lnTo>
                    <a:cubicBezTo>
                      <a:pt x="1282" y="309"/>
                      <a:pt x="1266" y="321"/>
                      <a:pt x="1250" y="332"/>
                    </a:cubicBezTo>
                    <a:cubicBezTo>
                      <a:pt x="1230" y="348"/>
                      <a:pt x="1208" y="364"/>
                      <a:pt x="1187" y="381"/>
                    </a:cubicBezTo>
                    <a:cubicBezTo>
                      <a:pt x="1180" y="387"/>
                      <a:pt x="1172" y="392"/>
                      <a:pt x="1165" y="398"/>
                    </a:cubicBezTo>
                    <a:lnTo>
                      <a:pt x="1151" y="410"/>
                    </a:lnTo>
                    <a:cubicBezTo>
                      <a:pt x="1141" y="418"/>
                      <a:pt x="1132" y="426"/>
                      <a:pt x="1123" y="434"/>
                    </a:cubicBezTo>
                    <a:cubicBezTo>
                      <a:pt x="1100" y="452"/>
                      <a:pt x="1079" y="472"/>
                      <a:pt x="1057" y="491"/>
                    </a:cubicBezTo>
                    <a:cubicBezTo>
                      <a:pt x="1047" y="500"/>
                      <a:pt x="1038" y="509"/>
                      <a:pt x="1028" y="519"/>
                    </a:cubicBezTo>
                    <a:lnTo>
                      <a:pt x="1013" y="532"/>
                    </a:lnTo>
                    <a:lnTo>
                      <a:pt x="994" y="550"/>
                    </a:lnTo>
                    <a:cubicBezTo>
                      <a:pt x="973" y="570"/>
                      <a:pt x="953" y="591"/>
                      <a:pt x="933" y="611"/>
                    </a:cubicBezTo>
                    <a:cubicBezTo>
                      <a:pt x="919" y="625"/>
                      <a:pt x="905" y="640"/>
                      <a:pt x="892" y="653"/>
                    </a:cubicBezTo>
                    <a:cubicBezTo>
                      <a:pt x="888" y="657"/>
                      <a:pt x="885" y="661"/>
                      <a:pt x="883" y="665"/>
                    </a:cubicBezTo>
                    <a:cubicBezTo>
                      <a:pt x="879" y="667"/>
                      <a:pt x="876" y="670"/>
                      <a:pt x="872" y="674"/>
                    </a:cubicBezTo>
                    <a:cubicBezTo>
                      <a:pt x="854" y="694"/>
                      <a:pt x="835" y="716"/>
                      <a:pt x="816" y="737"/>
                    </a:cubicBezTo>
                    <a:cubicBezTo>
                      <a:pt x="796" y="759"/>
                      <a:pt x="778" y="780"/>
                      <a:pt x="759" y="803"/>
                    </a:cubicBezTo>
                    <a:lnTo>
                      <a:pt x="759" y="804"/>
                    </a:lnTo>
                    <a:lnTo>
                      <a:pt x="757" y="805"/>
                    </a:lnTo>
                    <a:cubicBezTo>
                      <a:pt x="740" y="827"/>
                      <a:pt x="720" y="849"/>
                      <a:pt x="703" y="872"/>
                    </a:cubicBezTo>
                    <a:cubicBezTo>
                      <a:pt x="681" y="900"/>
                      <a:pt x="659" y="929"/>
                      <a:pt x="639" y="957"/>
                    </a:cubicBezTo>
                    <a:cubicBezTo>
                      <a:pt x="607" y="1000"/>
                      <a:pt x="576" y="1043"/>
                      <a:pt x="547" y="1089"/>
                    </a:cubicBezTo>
                    <a:cubicBezTo>
                      <a:pt x="543" y="1093"/>
                      <a:pt x="540" y="1098"/>
                      <a:pt x="537" y="1104"/>
                    </a:cubicBezTo>
                    <a:cubicBezTo>
                      <a:pt x="516" y="1134"/>
                      <a:pt x="498" y="1166"/>
                      <a:pt x="479" y="1197"/>
                    </a:cubicBezTo>
                    <a:cubicBezTo>
                      <a:pt x="465" y="1218"/>
                      <a:pt x="450" y="1239"/>
                      <a:pt x="438" y="1261"/>
                    </a:cubicBezTo>
                    <a:cubicBezTo>
                      <a:pt x="436" y="1266"/>
                      <a:pt x="432" y="1270"/>
                      <a:pt x="430" y="1276"/>
                    </a:cubicBezTo>
                    <a:cubicBezTo>
                      <a:pt x="422" y="1288"/>
                      <a:pt x="415" y="1301"/>
                      <a:pt x="408" y="1315"/>
                    </a:cubicBezTo>
                    <a:cubicBezTo>
                      <a:pt x="395" y="1340"/>
                      <a:pt x="380" y="1363"/>
                      <a:pt x="366" y="1389"/>
                    </a:cubicBezTo>
                    <a:cubicBezTo>
                      <a:pt x="355" y="1409"/>
                      <a:pt x="345" y="1429"/>
                      <a:pt x="335" y="1450"/>
                    </a:cubicBezTo>
                    <a:lnTo>
                      <a:pt x="327" y="1464"/>
                    </a:lnTo>
                    <a:cubicBezTo>
                      <a:pt x="326" y="1469"/>
                      <a:pt x="323" y="1472"/>
                      <a:pt x="321" y="1477"/>
                    </a:cubicBezTo>
                    <a:cubicBezTo>
                      <a:pt x="309" y="1502"/>
                      <a:pt x="296" y="1528"/>
                      <a:pt x="284" y="1554"/>
                    </a:cubicBezTo>
                    <a:cubicBezTo>
                      <a:pt x="272" y="1578"/>
                      <a:pt x="262" y="1600"/>
                      <a:pt x="252" y="1624"/>
                    </a:cubicBezTo>
                    <a:lnTo>
                      <a:pt x="247" y="1634"/>
                    </a:lnTo>
                    <a:lnTo>
                      <a:pt x="244" y="1644"/>
                    </a:lnTo>
                    <a:cubicBezTo>
                      <a:pt x="236" y="1659"/>
                      <a:pt x="229" y="1676"/>
                      <a:pt x="222" y="1693"/>
                    </a:cubicBezTo>
                    <a:cubicBezTo>
                      <a:pt x="212" y="1717"/>
                      <a:pt x="203" y="1741"/>
                      <a:pt x="194" y="1765"/>
                    </a:cubicBezTo>
                    <a:cubicBezTo>
                      <a:pt x="187" y="1781"/>
                      <a:pt x="182" y="1796"/>
                      <a:pt x="176" y="1811"/>
                    </a:cubicBezTo>
                    <a:lnTo>
                      <a:pt x="171" y="1823"/>
                    </a:lnTo>
                    <a:lnTo>
                      <a:pt x="167" y="1836"/>
                    </a:lnTo>
                    <a:cubicBezTo>
                      <a:pt x="158" y="1861"/>
                      <a:pt x="150" y="1886"/>
                      <a:pt x="141" y="1911"/>
                    </a:cubicBezTo>
                    <a:cubicBezTo>
                      <a:pt x="133" y="1936"/>
                      <a:pt x="125" y="1961"/>
                      <a:pt x="117" y="1986"/>
                    </a:cubicBezTo>
                    <a:cubicBezTo>
                      <a:pt x="116" y="1990"/>
                      <a:pt x="115" y="1993"/>
                      <a:pt x="113" y="1996"/>
                    </a:cubicBezTo>
                    <a:cubicBezTo>
                      <a:pt x="112" y="2000"/>
                      <a:pt x="111" y="2003"/>
                      <a:pt x="110" y="2008"/>
                    </a:cubicBezTo>
                    <a:cubicBezTo>
                      <a:pt x="106" y="2026"/>
                      <a:pt x="100" y="2045"/>
                      <a:pt x="94" y="2064"/>
                    </a:cubicBezTo>
                    <a:cubicBezTo>
                      <a:pt x="87" y="2089"/>
                      <a:pt x="81" y="2115"/>
                      <a:pt x="74" y="2142"/>
                    </a:cubicBezTo>
                    <a:cubicBezTo>
                      <a:pt x="72" y="2153"/>
                      <a:pt x="68" y="2163"/>
                      <a:pt x="66" y="2174"/>
                    </a:cubicBezTo>
                    <a:lnTo>
                      <a:pt x="62" y="2190"/>
                    </a:lnTo>
                    <a:cubicBezTo>
                      <a:pt x="60" y="2199"/>
                      <a:pt x="58" y="2208"/>
                      <a:pt x="56" y="2218"/>
                    </a:cubicBezTo>
                    <a:cubicBezTo>
                      <a:pt x="51" y="2242"/>
                      <a:pt x="45" y="2269"/>
                      <a:pt x="41" y="2294"/>
                    </a:cubicBezTo>
                    <a:cubicBezTo>
                      <a:pt x="36" y="2316"/>
                      <a:pt x="32" y="2340"/>
                      <a:pt x="28" y="2363"/>
                    </a:cubicBezTo>
                    <a:lnTo>
                      <a:pt x="28" y="2365"/>
                    </a:lnTo>
                    <a:lnTo>
                      <a:pt x="28" y="2367"/>
                    </a:lnTo>
                    <a:cubicBezTo>
                      <a:pt x="25" y="2392"/>
                      <a:pt x="22" y="2417"/>
                      <a:pt x="18" y="2441"/>
                    </a:cubicBezTo>
                    <a:cubicBezTo>
                      <a:pt x="15" y="2464"/>
                      <a:pt x="13" y="2488"/>
                      <a:pt x="10" y="2511"/>
                    </a:cubicBezTo>
                    <a:cubicBezTo>
                      <a:pt x="9" y="2519"/>
                      <a:pt x="9" y="2528"/>
                      <a:pt x="8" y="2536"/>
                    </a:cubicBezTo>
                    <a:cubicBezTo>
                      <a:pt x="7" y="2541"/>
                      <a:pt x="7" y="2545"/>
                      <a:pt x="7" y="2550"/>
                    </a:cubicBezTo>
                    <a:cubicBezTo>
                      <a:pt x="7" y="2561"/>
                      <a:pt x="6" y="2571"/>
                      <a:pt x="5" y="2583"/>
                    </a:cubicBezTo>
                    <a:cubicBezTo>
                      <a:pt x="3" y="2607"/>
                      <a:pt x="2" y="2630"/>
                      <a:pt x="1" y="2653"/>
                    </a:cubicBezTo>
                    <a:cubicBezTo>
                      <a:pt x="1" y="2675"/>
                      <a:pt x="0" y="2697"/>
                      <a:pt x="3" y="2719"/>
                    </a:cubicBezTo>
                    <a:lnTo>
                      <a:pt x="3" y="2722"/>
                    </a:lnTo>
                    <a:cubicBezTo>
                      <a:pt x="3" y="2747"/>
                      <a:pt x="3" y="2770"/>
                      <a:pt x="5" y="2794"/>
                    </a:cubicBezTo>
                    <a:cubicBezTo>
                      <a:pt x="6" y="2817"/>
                      <a:pt x="7" y="2840"/>
                      <a:pt x="9" y="2862"/>
                    </a:cubicBezTo>
                    <a:cubicBezTo>
                      <a:pt x="9" y="2868"/>
                      <a:pt x="10" y="2873"/>
                      <a:pt x="11" y="2879"/>
                    </a:cubicBezTo>
                    <a:cubicBezTo>
                      <a:pt x="11" y="2883"/>
                      <a:pt x="13" y="2888"/>
                      <a:pt x="13" y="2893"/>
                    </a:cubicBezTo>
                    <a:cubicBezTo>
                      <a:pt x="14" y="2906"/>
                      <a:pt x="15" y="2920"/>
                      <a:pt x="16" y="2933"/>
                    </a:cubicBezTo>
                    <a:cubicBezTo>
                      <a:pt x="19" y="2957"/>
                      <a:pt x="23" y="2980"/>
                      <a:pt x="27" y="3003"/>
                    </a:cubicBezTo>
                    <a:cubicBezTo>
                      <a:pt x="28" y="3012"/>
                      <a:pt x="31" y="3021"/>
                      <a:pt x="32" y="3029"/>
                    </a:cubicBezTo>
                    <a:cubicBezTo>
                      <a:pt x="33" y="3035"/>
                      <a:pt x="34" y="3041"/>
                      <a:pt x="35" y="3047"/>
                    </a:cubicBezTo>
                    <a:cubicBezTo>
                      <a:pt x="37" y="3056"/>
                      <a:pt x="39" y="3065"/>
                      <a:pt x="41" y="3074"/>
                    </a:cubicBezTo>
                    <a:cubicBezTo>
                      <a:pt x="48" y="3099"/>
                      <a:pt x="53" y="3124"/>
                      <a:pt x="60" y="3149"/>
                    </a:cubicBezTo>
                    <a:cubicBezTo>
                      <a:pt x="62" y="3155"/>
                      <a:pt x="65" y="3160"/>
                      <a:pt x="67" y="3168"/>
                    </a:cubicBezTo>
                    <a:cubicBezTo>
                      <a:pt x="69" y="3175"/>
                      <a:pt x="72" y="3182"/>
                      <a:pt x="74" y="3189"/>
                    </a:cubicBezTo>
                    <a:cubicBezTo>
                      <a:pt x="78" y="3201"/>
                      <a:pt x="82" y="3214"/>
                      <a:pt x="86" y="3225"/>
                    </a:cubicBezTo>
                    <a:cubicBezTo>
                      <a:pt x="94" y="3249"/>
                      <a:pt x="104" y="3271"/>
                      <a:pt x="115" y="3293"/>
                    </a:cubicBezTo>
                    <a:cubicBezTo>
                      <a:pt x="116" y="3296"/>
                      <a:pt x="118" y="3301"/>
                      <a:pt x="119" y="3304"/>
                    </a:cubicBezTo>
                    <a:cubicBezTo>
                      <a:pt x="120" y="3305"/>
                      <a:pt x="120" y="3307"/>
                      <a:pt x="120" y="3308"/>
                    </a:cubicBezTo>
                    <a:cubicBezTo>
                      <a:pt x="137" y="3343"/>
                      <a:pt x="155" y="3376"/>
                      <a:pt x="176" y="3408"/>
                    </a:cubicBezTo>
                    <a:cubicBezTo>
                      <a:pt x="176" y="3409"/>
                      <a:pt x="178" y="3410"/>
                      <a:pt x="178" y="3410"/>
                    </a:cubicBezTo>
                    <a:cubicBezTo>
                      <a:pt x="180" y="3414"/>
                      <a:pt x="184" y="3419"/>
                      <a:pt x="187" y="3422"/>
                    </a:cubicBezTo>
                    <a:cubicBezTo>
                      <a:pt x="204" y="3448"/>
                      <a:pt x="224" y="3473"/>
                      <a:pt x="244" y="3497"/>
                    </a:cubicBezTo>
                    <a:cubicBezTo>
                      <a:pt x="251" y="3506"/>
                      <a:pt x="259" y="3514"/>
                      <a:pt x="265" y="3522"/>
                    </a:cubicBezTo>
                    <a:cubicBezTo>
                      <a:pt x="284" y="3541"/>
                      <a:pt x="302" y="3558"/>
                      <a:pt x="320" y="3575"/>
                    </a:cubicBezTo>
                    <a:cubicBezTo>
                      <a:pt x="328" y="3582"/>
                      <a:pt x="336" y="3589"/>
                      <a:pt x="344" y="3596"/>
                    </a:cubicBezTo>
                    <a:cubicBezTo>
                      <a:pt x="371" y="3617"/>
                      <a:pt x="399" y="3637"/>
                      <a:pt x="429" y="3654"/>
                    </a:cubicBezTo>
                    <a:lnTo>
                      <a:pt x="2219" y="4695"/>
                    </a:lnTo>
                    <a:lnTo>
                      <a:pt x="2219" y="4695"/>
                    </a:lnTo>
                    <a:cubicBezTo>
                      <a:pt x="2191" y="4679"/>
                      <a:pt x="2164" y="4660"/>
                      <a:pt x="2138" y="4639"/>
                    </a:cubicBezTo>
                    <a:cubicBezTo>
                      <a:pt x="2130" y="4633"/>
                      <a:pt x="2124" y="4626"/>
                      <a:pt x="2116" y="4619"/>
                    </a:cubicBezTo>
                    <a:cubicBezTo>
                      <a:pt x="2096" y="4602"/>
                      <a:pt x="2078" y="4584"/>
                      <a:pt x="2060" y="4566"/>
                    </a:cubicBezTo>
                    <a:cubicBezTo>
                      <a:pt x="2053" y="4558"/>
                      <a:pt x="2045" y="4550"/>
                      <a:pt x="2039" y="4541"/>
                    </a:cubicBezTo>
                    <a:cubicBezTo>
                      <a:pt x="2018" y="4517"/>
                      <a:pt x="1999" y="4492"/>
                      <a:pt x="1982" y="4466"/>
                    </a:cubicBezTo>
                    <a:cubicBezTo>
                      <a:pt x="1978" y="4461"/>
                      <a:pt x="1975" y="4458"/>
                      <a:pt x="1973" y="4453"/>
                    </a:cubicBezTo>
                    <a:cubicBezTo>
                      <a:pt x="1951" y="4419"/>
                      <a:pt x="1931" y="4384"/>
                      <a:pt x="1914" y="4348"/>
                    </a:cubicBezTo>
                    <a:cubicBezTo>
                      <a:pt x="1913" y="4343"/>
                      <a:pt x="1910" y="4340"/>
                      <a:pt x="1909" y="4337"/>
                    </a:cubicBezTo>
                    <a:cubicBezTo>
                      <a:pt x="1893" y="4303"/>
                      <a:pt x="1880" y="4267"/>
                      <a:pt x="1868" y="4232"/>
                    </a:cubicBezTo>
                    <a:cubicBezTo>
                      <a:pt x="1866" y="4225"/>
                      <a:pt x="1864" y="4217"/>
                      <a:pt x="1862" y="4211"/>
                    </a:cubicBezTo>
                    <a:cubicBezTo>
                      <a:pt x="1849" y="4172"/>
                      <a:pt x="1839" y="4132"/>
                      <a:pt x="1830" y="4089"/>
                    </a:cubicBezTo>
                    <a:lnTo>
                      <a:pt x="1826" y="4072"/>
                    </a:lnTo>
                    <a:cubicBezTo>
                      <a:pt x="1818" y="4029"/>
                      <a:pt x="1812" y="3984"/>
                      <a:pt x="1807" y="3936"/>
                    </a:cubicBezTo>
                    <a:cubicBezTo>
                      <a:pt x="1806" y="3932"/>
                      <a:pt x="1805" y="3927"/>
                      <a:pt x="1805" y="3921"/>
                    </a:cubicBezTo>
                    <a:cubicBezTo>
                      <a:pt x="1800" y="3870"/>
                      <a:pt x="1798" y="3817"/>
                      <a:pt x="1798" y="3761"/>
                    </a:cubicBezTo>
                    <a:cubicBezTo>
                      <a:pt x="1798" y="3707"/>
                      <a:pt x="1800" y="3650"/>
                      <a:pt x="1805" y="3594"/>
                    </a:cubicBezTo>
                    <a:lnTo>
                      <a:pt x="1806" y="3579"/>
                    </a:lnTo>
                    <a:cubicBezTo>
                      <a:pt x="1811" y="3522"/>
                      <a:pt x="1817" y="3465"/>
                      <a:pt x="1826" y="3408"/>
                    </a:cubicBezTo>
                    <a:lnTo>
                      <a:pt x="1826" y="3405"/>
                    </a:lnTo>
                    <a:cubicBezTo>
                      <a:pt x="1836" y="3349"/>
                      <a:pt x="1847" y="3291"/>
                      <a:pt x="1859" y="3233"/>
                    </a:cubicBezTo>
                    <a:cubicBezTo>
                      <a:pt x="1860" y="3228"/>
                      <a:pt x="1863" y="3223"/>
                      <a:pt x="1864" y="3217"/>
                    </a:cubicBezTo>
                    <a:cubicBezTo>
                      <a:pt x="1876" y="3161"/>
                      <a:pt x="1891" y="3106"/>
                      <a:pt x="1908" y="3050"/>
                    </a:cubicBezTo>
                    <a:lnTo>
                      <a:pt x="1912" y="3040"/>
                    </a:lnTo>
                    <a:cubicBezTo>
                      <a:pt x="1929" y="2982"/>
                      <a:pt x="1948" y="2924"/>
                      <a:pt x="1969" y="2866"/>
                    </a:cubicBezTo>
                    <a:cubicBezTo>
                      <a:pt x="1970" y="2862"/>
                      <a:pt x="1972" y="2858"/>
                      <a:pt x="1974" y="2855"/>
                    </a:cubicBezTo>
                    <a:cubicBezTo>
                      <a:pt x="1994" y="2798"/>
                      <a:pt x="2017" y="2743"/>
                      <a:pt x="2041" y="2686"/>
                    </a:cubicBezTo>
                    <a:lnTo>
                      <a:pt x="2045" y="2678"/>
                    </a:lnTo>
                    <a:cubicBezTo>
                      <a:pt x="2070" y="2621"/>
                      <a:pt x="2096" y="2565"/>
                      <a:pt x="2125" y="2509"/>
                    </a:cubicBezTo>
                    <a:lnTo>
                      <a:pt x="2133" y="2494"/>
                    </a:lnTo>
                    <a:cubicBezTo>
                      <a:pt x="2155" y="2449"/>
                      <a:pt x="2180" y="2404"/>
                      <a:pt x="2205" y="2359"/>
                    </a:cubicBezTo>
                    <a:cubicBezTo>
                      <a:pt x="2213" y="2346"/>
                      <a:pt x="2220" y="2333"/>
                      <a:pt x="2227" y="2321"/>
                    </a:cubicBezTo>
                    <a:cubicBezTo>
                      <a:pt x="2243" y="2294"/>
                      <a:pt x="2260" y="2267"/>
                      <a:pt x="2276" y="2241"/>
                    </a:cubicBezTo>
                    <a:cubicBezTo>
                      <a:pt x="2295" y="2211"/>
                      <a:pt x="2314" y="2179"/>
                      <a:pt x="2335" y="2148"/>
                    </a:cubicBezTo>
                    <a:cubicBezTo>
                      <a:pt x="2368" y="2098"/>
                      <a:pt x="2400" y="2050"/>
                      <a:pt x="2436" y="2003"/>
                    </a:cubicBezTo>
                    <a:lnTo>
                      <a:pt x="2436" y="2002"/>
                    </a:lnTo>
                    <a:cubicBezTo>
                      <a:pt x="2474" y="1950"/>
                      <a:pt x="2514" y="1899"/>
                      <a:pt x="2555" y="1849"/>
                    </a:cubicBezTo>
                    <a:lnTo>
                      <a:pt x="2556" y="1848"/>
                    </a:lnTo>
                    <a:cubicBezTo>
                      <a:pt x="2596" y="1800"/>
                      <a:pt x="2638" y="1754"/>
                      <a:pt x="2679" y="1708"/>
                    </a:cubicBezTo>
                    <a:cubicBezTo>
                      <a:pt x="2683" y="1705"/>
                      <a:pt x="2685" y="1701"/>
                      <a:pt x="2689" y="1698"/>
                    </a:cubicBezTo>
                    <a:cubicBezTo>
                      <a:pt x="2728" y="1656"/>
                      <a:pt x="2769" y="1616"/>
                      <a:pt x="2810" y="1577"/>
                    </a:cubicBezTo>
                    <a:lnTo>
                      <a:pt x="2825" y="1564"/>
                    </a:lnTo>
                    <a:cubicBezTo>
                      <a:pt x="2864" y="1526"/>
                      <a:pt x="2906" y="1489"/>
                      <a:pt x="2948" y="1455"/>
                    </a:cubicBezTo>
                    <a:lnTo>
                      <a:pt x="2962" y="1443"/>
                    </a:lnTo>
                    <a:cubicBezTo>
                      <a:pt x="3006" y="1409"/>
                      <a:pt x="3050" y="1376"/>
                      <a:pt x="3095" y="1344"/>
                    </a:cubicBezTo>
                    <a:lnTo>
                      <a:pt x="3104" y="1338"/>
                    </a:lnTo>
                    <a:cubicBezTo>
                      <a:pt x="3151" y="1304"/>
                      <a:pt x="3200" y="1274"/>
                      <a:pt x="3249" y="1245"/>
                    </a:cubicBezTo>
                    <a:cubicBezTo>
                      <a:pt x="3271" y="1233"/>
                      <a:pt x="3292" y="1222"/>
                      <a:pt x="3314" y="1210"/>
                    </a:cubicBezTo>
                    <a:lnTo>
                      <a:pt x="3336" y="1198"/>
                    </a:lnTo>
                    <a:cubicBezTo>
                      <a:pt x="3353" y="1190"/>
                      <a:pt x="3369" y="1182"/>
                      <a:pt x="3385" y="1174"/>
                    </a:cubicBezTo>
                    <a:cubicBezTo>
                      <a:pt x="3392" y="1172"/>
                      <a:pt x="3399" y="1168"/>
                      <a:pt x="3406" y="1165"/>
                    </a:cubicBezTo>
                    <a:cubicBezTo>
                      <a:pt x="3428" y="1155"/>
                      <a:pt x="3451" y="1146"/>
                      <a:pt x="3472" y="1136"/>
                    </a:cubicBezTo>
                    <a:cubicBezTo>
                      <a:pt x="3495" y="1127"/>
                      <a:pt x="3517" y="1119"/>
                      <a:pt x="3538" y="1111"/>
                    </a:cubicBezTo>
                    <a:lnTo>
                      <a:pt x="3560" y="1105"/>
                    </a:lnTo>
                    <a:cubicBezTo>
                      <a:pt x="3575" y="1099"/>
                      <a:pt x="3590" y="1096"/>
                      <a:pt x="3604" y="1091"/>
                    </a:cubicBezTo>
                    <a:lnTo>
                      <a:pt x="3629" y="1084"/>
                    </a:lnTo>
                    <a:cubicBezTo>
                      <a:pt x="3643" y="1081"/>
                      <a:pt x="3656" y="1077"/>
                      <a:pt x="3670" y="1074"/>
                    </a:cubicBezTo>
                    <a:lnTo>
                      <a:pt x="3696" y="1068"/>
                    </a:lnTo>
                    <a:cubicBezTo>
                      <a:pt x="3708" y="1065"/>
                      <a:pt x="3722" y="1063"/>
                      <a:pt x="3734" y="1060"/>
                    </a:cubicBezTo>
                    <a:cubicBezTo>
                      <a:pt x="3744" y="1059"/>
                      <a:pt x="3754" y="1058"/>
                      <a:pt x="3763" y="1056"/>
                    </a:cubicBezTo>
                    <a:cubicBezTo>
                      <a:pt x="3774" y="1055"/>
                      <a:pt x="3787" y="1054"/>
                      <a:pt x="3797" y="1052"/>
                    </a:cubicBezTo>
                    <a:cubicBezTo>
                      <a:pt x="3808" y="1051"/>
                      <a:pt x="3818" y="1049"/>
                      <a:pt x="3829" y="1049"/>
                    </a:cubicBezTo>
                    <a:cubicBezTo>
                      <a:pt x="3839" y="1048"/>
                      <a:pt x="3849" y="1047"/>
                      <a:pt x="3859" y="1047"/>
                    </a:cubicBezTo>
                    <a:cubicBezTo>
                      <a:pt x="3872" y="1046"/>
                      <a:pt x="3884" y="1046"/>
                      <a:pt x="3896" y="1046"/>
                    </a:cubicBezTo>
                    <a:lnTo>
                      <a:pt x="3923" y="1046"/>
                    </a:lnTo>
                    <a:cubicBezTo>
                      <a:pt x="3938" y="1047"/>
                      <a:pt x="3952" y="1047"/>
                      <a:pt x="3967" y="1048"/>
                    </a:cubicBezTo>
                    <a:lnTo>
                      <a:pt x="3991" y="1050"/>
                    </a:lnTo>
                    <a:cubicBezTo>
                      <a:pt x="4012" y="1052"/>
                      <a:pt x="4034" y="1056"/>
                      <a:pt x="4056" y="1059"/>
                    </a:cubicBezTo>
                    <a:cubicBezTo>
                      <a:pt x="4059" y="1060"/>
                      <a:pt x="4062" y="1062"/>
                      <a:pt x="4066" y="1062"/>
                    </a:cubicBezTo>
                    <a:cubicBezTo>
                      <a:pt x="4096" y="1067"/>
                      <a:pt x="4127" y="1075"/>
                      <a:pt x="4156" y="1085"/>
                    </a:cubicBezTo>
                    <a:cubicBezTo>
                      <a:pt x="4162" y="1088"/>
                      <a:pt x="4168" y="1089"/>
                      <a:pt x="4172" y="1091"/>
                    </a:cubicBezTo>
                    <a:cubicBezTo>
                      <a:pt x="4186" y="1096"/>
                      <a:pt x="4200" y="1101"/>
                      <a:pt x="4212" y="1107"/>
                    </a:cubicBezTo>
                    <a:cubicBezTo>
                      <a:pt x="4218" y="1109"/>
                      <a:pt x="4225" y="1113"/>
                      <a:pt x="4231" y="1115"/>
                    </a:cubicBezTo>
                    <a:cubicBezTo>
                      <a:pt x="4250" y="1124"/>
                      <a:pt x="4268" y="1133"/>
                      <a:pt x="4286" y="1143"/>
                    </a:cubicBezTo>
                    <a:lnTo>
                      <a:pt x="2489" y="98"/>
                    </a:lnTo>
                    <a:cubicBezTo>
                      <a:pt x="2472" y="88"/>
                      <a:pt x="2454" y="78"/>
                      <a:pt x="2434" y="70"/>
                    </a:cubicBezTo>
                    <a:cubicBezTo>
                      <a:pt x="2429" y="67"/>
                      <a:pt x="2422" y="64"/>
                      <a:pt x="2415" y="62"/>
                    </a:cubicBezTo>
                    <a:cubicBezTo>
                      <a:pt x="2403" y="56"/>
                      <a:pt x="2390" y="51"/>
                      <a:pt x="2377" y="46"/>
                    </a:cubicBezTo>
                    <a:cubicBezTo>
                      <a:pt x="2374" y="45"/>
                      <a:pt x="2372" y="44"/>
                      <a:pt x="2369" y="43"/>
                    </a:cubicBezTo>
                    <a:cubicBezTo>
                      <a:pt x="2366" y="42"/>
                      <a:pt x="2363" y="42"/>
                      <a:pt x="2361" y="41"/>
                    </a:cubicBezTo>
                    <a:cubicBezTo>
                      <a:pt x="2330" y="30"/>
                      <a:pt x="2301" y="22"/>
                      <a:pt x="2270" y="16"/>
                    </a:cubicBezTo>
                    <a:lnTo>
                      <a:pt x="2268" y="16"/>
                    </a:lnTo>
                    <a:cubicBezTo>
                      <a:pt x="2264" y="16"/>
                      <a:pt x="2262" y="15"/>
                      <a:pt x="2259" y="15"/>
                    </a:cubicBezTo>
                    <a:cubicBezTo>
                      <a:pt x="2237" y="11"/>
                      <a:pt x="2217" y="8"/>
                      <a:pt x="2195" y="5"/>
                    </a:cubicBezTo>
                    <a:cubicBezTo>
                      <a:pt x="2191" y="5"/>
                      <a:pt x="2189" y="4"/>
                      <a:pt x="2184" y="4"/>
                    </a:cubicBezTo>
                    <a:lnTo>
                      <a:pt x="2170" y="4"/>
                    </a:lnTo>
                    <a:cubicBezTo>
                      <a:pt x="2155" y="3"/>
                      <a:pt x="2141" y="2"/>
                      <a:pt x="2126" y="2"/>
                    </a:cubicBezTo>
                    <a:cubicBezTo>
                      <a:pt x="2120" y="2"/>
                      <a:pt x="2115" y="1"/>
                      <a:pt x="2109" y="1"/>
                    </a:cubicBezTo>
                    <a:close/>
                    <a:moveTo>
                      <a:pt x="2219" y="4695"/>
                    </a:moveTo>
                    <a:cubicBezTo>
                      <a:pt x="2221" y="4696"/>
                      <a:pt x="2222" y="4697"/>
                      <a:pt x="2223" y="4697"/>
                    </a:cubicBezTo>
                    <a:lnTo>
                      <a:pt x="2219" y="469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896" name="Google Shape;896;p26"/>
            <p:cNvSpPr/>
            <p:nvPr/>
          </p:nvSpPr>
          <p:spPr>
            <a:xfrm>
              <a:off x="7010771" y="858027"/>
              <a:ext cx="118359" cy="114288"/>
            </a:xfrm>
            <a:custGeom>
              <a:rect b="b" l="l" r="r" t="t"/>
              <a:pathLst>
                <a:path extrusionOk="0" h="4492" w="4652">
                  <a:moveTo>
                    <a:pt x="3751" y="0"/>
                  </a:moveTo>
                  <a:cubicBezTo>
                    <a:pt x="3541" y="0"/>
                    <a:pt x="3332" y="80"/>
                    <a:pt x="3172" y="240"/>
                  </a:cubicBezTo>
                  <a:lnTo>
                    <a:pt x="2653" y="759"/>
                  </a:lnTo>
                  <a:cubicBezTo>
                    <a:pt x="2563" y="850"/>
                    <a:pt x="2444" y="895"/>
                    <a:pt x="2325" y="895"/>
                  </a:cubicBezTo>
                  <a:cubicBezTo>
                    <a:pt x="2206" y="895"/>
                    <a:pt x="2088" y="850"/>
                    <a:pt x="1998" y="759"/>
                  </a:cubicBezTo>
                  <a:lnTo>
                    <a:pt x="1479" y="242"/>
                  </a:lnTo>
                  <a:cubicBezTo>
                    <a:pt x="1319" y="82"/>
                    <a:pt x="1109" y="2"/>
                    <a:pt x="899" y="2"/>
                  </a:cubicBezTo>
                  <a:cubicBezTo>
                    <a:pt x="689" y="2"/>
                    <a:pt x="480" y="82"/>
                    <a:pt x="320" y="242"/>
                  </a:cubicBezTo>
                  <a:cubicBezTo>
                    <a:pt x="0" y="561"/>
                    <a:pt x="0" y="1081"/>
                    <a:pt x="320" y="1401"/>
                  </a:cubicBezTo>
                  <a:lnTo>
                    <a:pt x="838" y="1918"/>
                  </a:lnTo>
                  <a:cubicBezTo>
                    <a:pt x="1019" y="2100"/>
                    <a:pt x="1019" y="2393"/>
                    <a:pt x="838" y="2575"/>
                  </a:cubicBezTo>
                  <a:lnTo>
                    <a:pt x="320" y="3092"/>
                  </a:lnTo>
                  <a:cubicBezTo>
                    <a:pt x="0" y="3412"/>
                    <a:pt x="0" y="3931"/>
                    <a:pt x="320" y="4251"/>
                  </a:cubicBezTo>
                  <a:cubicBezTo>
                    <a:pt x="480" y="4410"/>
                    <a:pt x="689" y="4490"/>
                    <a:pt x="899" y="4490"/>
                  </a:cubicBezTo>
                  <a:cubicBezTo>
                    <a:pt x="1109" y="4490"/>
                    <a:pt x="1319" y="4410"/>
                    <a:pt x="1479" y="4251"/>
                  </a:cubicBezTo>
                  <a:lnTo>
                    <a:pt x="1997" y="3732"/>
                  </a:lnTo>
                  <a:cubicBezTo>
                    <a:pt x="2087" y="3642"/>
                    <a:pt x="2206" y="3597"/>
                    <a:pt x="2325" y="3597"/>
                  </a:cubicBezTo>
                  <a:cubicBezTo>
                    <a:pt x="2444" y="3597"/>
                    <a:pt x="2563" y="3642"/>
                    <a:pt x="2653" y="3732"/>
                  </a:cubicBezTo>
                  <a:lnTo>
                    <a:pt x="3172" y="4251"/>
                  </a:lnTo>
                  <a:cubicBezTo>
                    <a:pt x="3332" y="4411"/>
                    <a:pt x="3541" y="4491"/>
                    <a:pt x="3751" y="4491"/>
                  </a:cubicBezTo>
                  <a:cubicBezTo>
                    <a:pt x="3960" y="4491"/>
                    <a:pt x="4170" y="4411"/>
                    <a:pt x="4330" y="4251"/>
                  </a:cubicBezTo>
                  <a:cubicBezTo>
                    <a:pt x="4650" y="3931"/>
                    <a:pt x="4650" y="3412"/>
                    <a:pt x="4330" y="3092"/>
                  </a:cubicBezTo>
                  <a:lnTo>
                    <a:pt x="3812" y="2574"/>
                  </a:lnTo>
                  <a:cubicBezTo>
                    <a:pt x="3631" y="2392"/>
                    <a:pt x="3631" y="2099"/>
                    <a:pt x="3812" y="1917"/>
                  </a:cubicBezTo>
                  <a:lnTo>
                    <a:pt x="4330" y="1400"/>
                  </a:lnTo>
                  <a:cubicBezTo>
                    <a:pt x="4651" y="1079"/>
                    <a:pt x="4651" y="560"/>
                    <a:pt x="4330" y="240"/>
                  </a:cubicBezTo>
                  <a:cubicBezTo>
                    <a:pt x="4170" y="80"/>
                    <a:pt x="3960" y="0"/>
                    <a:pt x="375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7" name="Google Shape;897;p26"/>
            <p:cNvSpPr/>
            <p:nvPr/>
          </p:nvSpPr>
          <p:spPr>
            <a:xfrm>
              <a:off x="7426687" y="843009"/>
              <a:ext cx="144335" cy="144335"/>
            </a:xfrm>
            <a:custGeom>
              <a:rect b="b" l="l" r="r" t="t"/>
              <a:pathLst>
                <a:path extrusionOk="0" h="5673" w="5673">
                  <a:moveTo>
                    <a:pt x="2836" y="1480"/>
                  </a:moveTo>
                  <a:cubicBezTo>
                    <a:pt x="3585" y="1481"/>
                    <a:pt x="4192" y="2088"/>
                    <a:pt x="4193" y="2836"/>
                  </a:cubicBezTo>
                  <a:cubicBezTo>
                    <a:pt x="4193" y="3384"/>
                    <a:pt x="3863" y="3879"/>
                    <a:pt x="3356" y="4089"/>
                  </a:cubicBezTo>
                  <a:cubicBezTo>
                    <a:pt x="3188" y="4158"/>
                    <a:pt x="3011" y="4192"/>
                    <a:pt x="2837" y="4192"/>
                  </a:cubicBezTo>
                  <a:cubicBezTo>
                    <a:pt x="2484" y="4192"/>
                    <a:pt x="2137" y="4054"/>
                    <a:pt x="1878" y="3795"/>
                  </a:cubicBezTo>
                  <a:cubicBezTo>
                    <a:pt x="1490" y="3407"/>
                    <a:pt x="1374" y="2824"/>
                    <a:pt x="1584" y="2317"/>
                  </a:cubicBezTo>
                  <a:cubicBezTo>
                    <a:pt x="1794" y="1810"/>
                    <a:pt x="2288" y="1480"/>
                    <a:pt x="2836" y="1480"/>
                  </a:cubicBezTo>
                  <a:close/>
                  <a:moveTo>
                    <a:pt x="2836" y="0"/>
                  </a:moveTo>
                  <a:cubicBezTo>
                    <a:pt x="1273" y="0"/>
                    <a:pt x="0" y="1272"/>
                    <a:pt x="0" y="2836"/>
                  </a:cubicBezTo>
                  <a:cubicBezTo>
                    <a:pt x="0" y="4400"/>
                    <a:pt x="1273" y="5672"/>
                    <a:pt x="2836" y="5672"/>
                  </a:cubicBezTo>
                  <a:cubicBezTo>
                    <a:pt x="4401" y="5672"/>
                    <a:pt x="5672" y="4400"/>
                    <a:pt x="5672" y="2836"/>
                  </a:cubicBezTo>
                  <a:cubicBezTo>
                    <a:pt x="5672" y="1272"/>
                    <a:pt x="4401" y="0"/>
                    <a:pt x="28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8" name="Google Shape;898;p26"/>
            <p:cNvSpPr/>
            <p:nvPr/>
          </p:nvSpPr>
          <p:spPr>
            <a:xfrm>
              <a:off x="8545064" y="842994"/>
              <a:ext cx="144335" cy="144361"/>
            </a:xfrm>
            <a:custGeom>
              <a:rect b="b" l="l" r="r" t="t"/>
              <a:pathLst>
                <a:path extrusionOk="0" h="5674" w="5673">
                  <a:moveTo>
                    <a:pt x="2836" y="1"/>
                  </a:moveTo>
                  <a:cubicBezTo>
                    <a:pt x="2384" y="1"/>
                    <a:pt x="2016" y="369"/>
                    <a:pt x="2017" y="821"/>
                  </a:cubicBezTo>
                  <a:lnTo>
                    <a:pt x="2017" y="1554"/>
                  </a:lnTo>
                  <a:cubicBezTo>
                    <a:pt x="2017" y="1810"/>
                    <a:pt x="1808" y="2018"/>
                    <a:pt x="1553" y="2018"/>
                  </a:cubicBezTo>
                  <a:lnTo>
                    <a:pt x="820" y="2018"/>
                  </a:lnTo>
                  <a:cubicBezTo>
                    <a:pt x="367" y="2018"/>
                    <a:pt x="0" y="2384"/>
                    <a:pt x="0" y="2837"/>
                  </a:cubicBezTo>
                  <a:cubicBezTo>
                    <a:pt x="0" y="3290"/>
                    <a:pt x="367" y="3657"/>
                    <a:pt x="820" y="3657"/>
                  </a:cubicBezTo>
                  <a:lnTo>
                    <a:pt x="1553" y="3657"/>
                  </a:lnTo>
                  <a:cubicBezTo>
                    <a:pt x="1808" y="3657"/>
                    <a:pt x="2017" y="3865"/>
                    <a:pt x="2017" y="4121"/>
                  </a:cubicBezTo>
                  <a:lnTo>
                    <a:pt x="2017" y="4854"/>
                  </a:lnTo>
                  <a:cubicBezTo>
                    <a:pt x="2017" y="5307"/>
                    <a:pt x="2384" y="5673"/>
                    <a:pt x="2836" y="5673"/>
                  </a:cubicBezTo>
                  <a:cubicBezTo>
                    <a:pt x="3289" y="5673"/>
                    <a:pt x="3655" y="5307"/>
                    <a:pt x="3655" y="4854"/>
                  </a:cubicBezTo>
                  <a:lnTo>
                    <a:pt x="3655" y="4121"/>
                  </a:lnTo>
                  <a:cubicBezTo>
                    <a:pt x="3655" y="3865"/>
                    <a:pt x="3863" y="3657"/>
                    <a:pt x="4119" y="3657"/>
                  </a:cubicBezTo>
                  <a:lnTo>
                    <a:pt x="4852" y="3657"/>
                  </a:lnTo>
                  <a:cubicBezTo>
                    <a:pt x="5305" y="3657"/>
                    <a:pt x="5672" y="3290"/>
                    <a:pt x="5672" y="2837"/>
                  </a:cubicBezTo>
                  <a:cubicBezTo>
                    <a:pt x="5672" y="2384"/>
                    <a:pt x="5305" y="2018"/>
                    <a:pt x="4852" y="2018"/>
                  </a:cubicBezTo>
                  <a:lnTo>
                    <a:pt x="4119" y="2018"/>
                  </a:lnTo>
                  <a:cubicBezTo>
                    <a:pt x="3863" y="2018"/>
                    <a:pt x="3655" y="1810"/>
                    <a:pt x="3655" y="1554"/>
                  </a:cubicBezTo>
                  <a:lnTo>
                    <a:pt x="3655" y="821"/>
                  </a:lnTo>
                  <a:cubicBezTo>
                    <a:pt x="3655" y="369"/>
                    <a:pt x="3289" y="1"/>
                    <a:pt x="28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46"/>
          <p:cNvSpPr txBox="1"/>
          <p:nvPr>
            <p:ph idx="1" type="subTitle"/>
          </p:nvPr>
        </p:nvSpPr>
        <p:spPr>
          <a:xfrm>
            <a:off x="1207185" y="2550075"/>
            <a:ext cx="2981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b="1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10" name="Google Shape;110;p46"/>
          <p:cNvSpPr txBox="1"/>
          <p:nvPr>
            <p:ph idx="2" type="subTitle"/>
          </p:nvPr>
        </p:nvSpPr>
        <p:spPr>
          <a:xfrm>
            <a:off x="4955103" y="2550075"/>
            <a:ext cx="2981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b="1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11" name="Google Shape;111;p46"/>
          <p:cNvSpPr txBox="1"/>
          <p:nvPr>
            <p:ph idx="3" type="subTitle"/>
          </p:nvPr>
        </p:nvSpPr>
        <p:spPr>
          <a:xfrm>
            <a:off x="1207197" y="3036850"/>
            <a:ext cx="29817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12" name="Google Shape;112;p46"/>
          <p:cNvSpPr txBox="1"/>
          <p:nvPr>
            <p:ph idx="4" type="subTitle"/>
          </p:nvPr>
        </p:nvSpPr>
        <p:spPr>
          <a:xfrm>
            <a:off x="4955115" y="3036850"/>
            <a:ext cx="29817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13" name="Google Shape;113;p4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/>
        </p:txBody>
      </p:sp>
      <p:grpSp>
        <p:nvGrpSpPr>
          <p:cNvPr id="114" name="Google Shape;114;p46"/>
          <p:cNvGrpSpPr/>
          <p:nvPr/>
        </p:nvGrpSpPr>
        <p:grpSpPr>
          <a:xfrm>
            <a:off x="377575" y="-89411"/>
            <a:ext cx="8468175" cy="5316751"/>
            <a:chOff x="377575" y="-89411"/>
            <a:chExt cx="8468175" cy="5316751"/>
          </a:xfrm>
        </p:grpSpPr>
        <p:grpSp>
          <p:nvGrpSpPr>
            <p:cNvPr id="115" name="Google Shape;115;p46"/>
            <p:cNvGrpSpPr/>
            <p:nvPr/>
          </p:nvGrpSpPr>
          <p:grpSpPr>
            <a:xfrm>
              <a:off x="6961909" y="-89411"/>
              <a:ext cx="777449" cy="404251"/>
              <a:chOff x="-794166" y="-3748111"/>
              <a:chExt cx="777449" cy="404251"/>
            </a:xfrm>
          </p:grpSpPr>
          <p:sp>
            <p:nvSpPr>
              <p:cNvPr id="116" name="Google Shape;116;p46"/>
              <p:cNvSpPr/>
              <p:nvPr/>
            </p:nvSpPr>
            <p:spPr>
              <a:xfrm>
                <a:off x="-794166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" name="Google Shape;117;p46"/>
              <p:cNvSpPr/>
              <p:nvPr/>
            </p:nvSpPr>
            <p:spPr>
              <a:xfrm>
                <a:off x="-607536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" name="Google Shape;118;p46"/>
              <p:cNvSpPr/>
              <p:nvPr/>
            </p:nvSpPr>
            <p:spPr>
              <a:xfrm>
                <a:off x="-420906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" name="Google Shape;119;p46"/>
              <p:cNvSpPr/>
              <p:nvPr/>
            </p:nvSpPr>
            <p:spPr>
              <a:xfrm>
                <a:off x="-234338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" name="Google Shape;120;p46"/>
              <p:cNvSpPr/>
              <p:nvPr/>
            </p:nvSpPr>
            <p:spPr>
              <a:xfrm>
                <a:off x="-47708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" name="Google Shape;121;p46"/>
              <p:cNvSpPr/>
              <p:nvPr/>
            </p:nvSpPr>
            <p:spPr>
              <a:xfrm>
                <a:off x="-794166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" name="Google Shape;122;p46"/>
              <p:cNvSpPr/>
              <p:nvPr/>
            </p:nvSpPr>
            <p:spPr>
              <a:xfrm>
                <a:off x="-607536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" name="Google Shape;123;p46"/>
              <p:cNvSpPr/>
              <p:nvPr/>
            </p:nvSpPr>
            <p:spPr>
              <a:xfrm>
                <a:off x="-420906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" name="Google Shape;124;p46"/>
              <p:cNvSpPr/>
              <p:nvPr/>
            </p:nvSpPr>
            <p:spPr>
              <a:xfrm>
                <a:off x="-234338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" name="Google Shape;125;p46"/>
              <p:cNvSpPr/>
              <p:nvPr/>
            </p:nvSpPr>
            <p:spPr>
              <a:xfrm>
                <a:off x="-47708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" name="Google Shape;126;p46"/>
              <p:cNvSpPr/>
              <p:nvPr/>
            </p:nvSpPr>
            <p:spPr>
              <a:xfrm>
                <a:off x="-794166" y="-374811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" name="Google Shape;127;p46"/>
              <p:cNvSpPr/>
              <p:nvPr/>
            </p:nvSpPr>
            <p:spPr>
              <a:xfrm>
                <a:off x="-607536" y="-3748049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35454" y="17727"/>
                    </a:moveTo>
                    <a:cubicBezTo>
                      <a:pt x="35454" y="27517"/>
                      <a:pt x="27517" y="35454"/>
                      <a:pt x="17727" y="35454"/>
                    </a:cubicBezTo>
                    <a:cubicBezTo>
                      <a:pt x="7937" y="35454"/>
                      <a:pt x="0" y="27517"/>
                      <a:pt x="0" y="17727"/>
                    </a:cubicBezTo>
                    <a:cubicBezTo>
                      <a:pt x="0" y="7937"/>
                      <a:pt x="7937" y="0"/>
                      <a:pt x="17727" y="0"/>
                    </a:cubicBezTo>
                    <a:cubicBezTo>
                      <a:pt x="27517" y="0"/>
                      <a:pt x="35454" y="7937"/>
                      <a:pt x="35454" y="1772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" name="Google Shape;128;p46"/>
              <p:cNvSpPr/>
              <p:nvPr/>
            </p:nvSpPr>
            <p:spPr>
              <a:xfrm>
                <a:off x="-420906" y="-3748049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35454" y="17727"/>
                    </a:moveTo>
                    <a:cubicBezTo>
                      <a:pt x="35454" y="27517"/>
                      <a:pt x="27517" y="35454"/>
                      <a:pt x="17727" y="35454"/>
                    </a:cubicBezTo>
                    <a:cubicBezTo>
                      <a:pt x="7937" y="35454"/>
                      <a:pt x="0" y="27517"/>
                      <a:pt x="0" y="17727"/>
                    </a:cubicBezTo>
                    <a:cubicBezTo>
                      <a:pt x="0" y="7937"/>
                      <a:pt x="7937" y="0"/>
                      <a:pt x="17727" y="0"/>
                    </a:cubicBezTo>
                    <a:cubicBezTo>
                      <a:pt x="27517" y="0"/>
                      <a:pt x="35454" y="7937"/>
                      <a:pt x="35454" y="1772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" name="Google Shape;129;p46"/>
              <p:cNvSpPr/>
              <p:nvPr/>
            </p:nvSpPr>
            <p:spPr>
              <a:xfrm>
                <a:off x="-234338" y="-374811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" name="Google Shape;130;p46"/>
              <p:cNvSpPr/>
              <p:nvPr/>
            </p:nvSpPr>
            <p:spPr>
              <a:xfrm>
                <a:off x="-47708" y="-3748049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35454"/>
                    </a:move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31" name="Google Shape;131;p46"/>
            <p:cNvSpPr/>
            <p:nvPr/>
          </p:nvSpPr>
          <p:spPr>
            <a:xfrm>
              <a:off x="1308675" y="257650"/>
              <a:ext cx="65100" cy="651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132" name="Google Shape;132;p46"/>
            <p:cNvSpPr/>
            <p:nvPr/>
          </p:nvSpPr>
          <p:spPr>
            <a:xfrm>
              <a:off x="8711950" y="1541813"/>
              <a:ext cx="133800" cy="133800"/>
            </a:xfrm>
            <a:prstGeom prst="donut">
              <a:avLst>
                <a:gd fmla="val 25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grpSp>
          <p:nvGrpSpPr>
            <p:cNvPr id="133" name="Google Shape;133;p46"/>
            <p:cNvGrpSpPr/>
            <p:nvPr/>
          </p:nvGrpSpPr>
          <p:grpSpPr>
            <a:xfrm>
              <a:off x="4183284" y="4823089"/>
              <a:ext cx="777449" cy="404251"/>
              <a:chOff x="-794166" y="-3748111"/>
              <a:chExt cx="777449" cy="404251"/>
            </a:xfrm>
          </p:grpSpPr>
          <p:sp>
            <p:nvSpPr>
              <p:cNvPr id="134" name="Google Shape;134;p46"/>
              <p:cNvSpPr/>
              <p:nvPr/>
            </p:nvSpPr>
            <p:spPr>
              <a:xfrm>
                <a:off x="-794166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" name="Google Shape;135;p46"/>
              <p:cNvSpPr/>
              <p:nvPr/>
            </p:nvSpPr>
            <p:spPr>
              <a:xfrm>
                <a:off x="-607536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" name="Google Shape;136;p46"/>
              <p:cNvSpPr/>
              <p:nvPr/>
            </p:nvSpPr>
            <p:spPr>
              <a:xfrm>
                <a:off x="-420906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" name="Google Shape;137;p46"/>
              <p:cNvSpPr/>
              <p:nvPr/>
            </p:nvSpPr>
            <p:spPr>
              <a:xfrm>
                <a:off x="-234338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" name="Google Shape;138;p46"/>
              <p:cNvSpPr/>
              <p:nvPr/>
            </p:nvSpPr>
            <p:spPr>
              <a:xfrm>
                <a:off x="-47708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" name="Google Shape;139;p46"/>
              <p:cNvSpPr/>
              <p:nvPr/>
            </p:nvSpPr>
            <p:spPr>
              <a:xfrm>
                <a:off x="-794166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" name="Google Shape;140;p46"/>
              <p:cNvSpPr/>
              <p:nvPr/>
            </p:nvSpPr>
            <p:spPr>
              <a:xfrm>
                <a:off x="-607536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" name="Google Shape;141;p46"/>
              <p:cNvSpPr/>
              <p:nvPr/>
            </p:nvSpPr>
            <p:spPr>
              <a:xfrm>
                <a:off x="-420906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" name="Google Shape;142;p46"/>
              <p:cNvSpPr/>
              <p:nvPr/>
            </p:nvSpPr>
            <p:spPr>
              <a:xfrm>
                <a:off x="-234338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" name="Google Shape;143;p46"/>
              <p:cNvSpPr/>
              <p:nvPr/>
            </p:nvSpPr>
            <p:spPr>
              <a:xfrm>
                <a:off x="-47708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" name="Google Shape;144;p46"/>
              <p:cNvSpPr/>
              <p:nvPr/>
            </p:nvSpPr>
            <p:spPr>
              <a:xfrm>
                <a:off x="-794166" y="-374811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" name="Google Shape;145;p46"/>
              <p:cNvSpPr/>
              <p:nvPr/>
            </p:nvSpPr>
            <p:spPr>
              <a:xfrm>
                <a:off x="-607536" y="-3748049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35454" y="17727"/>
                    </a:moveTo>
                    <a:cubicBezTo>
                      <a:pt x="35454" y="27517"/>
                      <a:pt x="27517" y="35454"/>
                      <a:pt x="17727" y="35454"/>
                    </a:cubicBezTo>
                    <a:cubicBezTo>
                      <a:pt x="7937" y="35454"/>
                      <a:pt x="0" y="27517"/>
                      <a:pt x="0" y="17727"/>
                    </a:cubicBezTo>
                    <a:cubicBezTo>
                      <a:pt x="0" y="7937"/>
                      <a:pt x="7937" y="0"/>
                      <a:pt x="17727" y="0"/>
                    </a:cubicBezTo>
                    <a:cubicBezTo>
                      <a:pt x="27517" y="0"/>
                      <a:pt x="35454" y="7937"/>
                      <a:pt x="35454" y="1772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" name="Google Shape;146;p46"/>
              <p:cNvSpPr/>
              <p:nvPr/>
            </p:nvSpPr>
            <p:spPr>
              <a:xfrm>
                <a:off x="-420906" y="-3748049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35454" y="17727"/>
                    </a:moveTo>
                    <a:cubicBezTo>
                      <a:pt x="35454" y="27517"/>
                      <a:pt x="27517" y="35454"/>
                      <a:pt x="17727" y="35454"/>
                    </a:cubicBezTo>
                    <a:cubicBezTo>
                      <a:pt x="7937" y="35454"/>
                      <a:pt x="0" y="27517"/>
                      <a:pt x="0" y="17727"/>
                    </a:cubicBezTo>
                    <a:cubicBezTo>
                      <a:pt x="0" y="7937"/>
                      <a:pt x="7937" y="0"/>
                      <a:pt x="17727" y="0"/>
                    </a:cubicBezTo>
                    <a:cubicBezTo>
                      <a:pt x="27517" y="0"/>
                      <a:pt x="35454" y="7937"/>
                      <a:pt x="35454" y="1772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" name="Google Shape;147;p46"/>
              <p:cNvSpPr/>
              <p:nvPr/>
            </p:nvSpPr>
            <p:spPr>
              <a:xfrm>
                <a:off x="-234338" y="-374811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" name="Google Shape;148;p46"/>
              <p:cNvSpPr/>
              <p:nvPr/>
            </p:nvSpPr>
            <p:spPr>
              <a:xfrm>
                <a:off x="-47708" y="-3748049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35454"/>
                    </a:move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49" name="Google Shape;149;p46"/>
            <p:cNvSpPr/>
            <p:nvPr/>
          </p:nvSpPr>
          <p:spPr>
            <a:xfrm>
              <a:off x="377575" y="4541588"/>
              <a:ext cx="133800" cy="133800"/>
            </a:xfrm>
            <a:prstGeom prst="donut">
              <a:avLst>
                <a:gd fmla="val 25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</p:grpSp>
      <p:grpSp>
        <p:nvGrpSpPr>
          <p:cNvPr id="150" name="Google Shape;150;p46"/>
          <p:cNvGrpSpPr/>
          <p:nvPr/>
        </p:nvGrpSpPr>
        <p:grpSpPr>
          <a:xfrm>
            <a:off x="-676700" y="1017714"/>
            <a:ext cx="9668321" cy="3985233"/>
            <a:chOff x="-676700" y="1017714"/>
            <a:chExt cx="9668321" cy="3985233"/>
          </a:xfrm>
        </p:grpSpPr>
        <p:sp>
          <p:nvSpPr>
            <p:cNvPr id="151" name="Google Shape;151;p46"/>
            <p:cNvSpPr/>
            <p:nvPr/>
          </p:nvSpPr>
          <p:spPr>
            <a:xfrm flipH="1">
              <a:off x="-676700" y="1017714"/>
              <a:ext cx="1505436" cy="290823"/>
            </a:xfrm>
            <a:custGeom>
              <a:rect b="b" l="l" r="r" t="t"/>
              <a:pathLst>
                <a:path extrusionOk="0" h="421482" w="2181791">
                  <a:moveTo>
                    <a:pt x="70474" y="282145"/>
                  </a:moveTo>
                  <a:lnTo>
                    <a:pt x="704434" y="282145"/>
                  </a:lnTo>
                  <a:cubicBezTo>
                    <a:pt x="743359" y="282145"/>
                    <a:pt x="774970" y="250596"/>
                    <a:pt x="774970" y="211609"/>
                  </a:cubicBezTo>
                  <a:cubicBezTo>
                    <a:pt x="774970" y="172622"/>
                    <a:pt x="743421" y="141073"/>
                    <a:pt x="704434" y="141073"/>
                  </a:cubicBezTo>
                  <a:lnTo>
                    <a:pt x="541543" y="141073"/>
                  </a:lnTo>
                  <a:cubicBezTo>
                    <a:pt x="502618" y="141073"/>
                    <a:pt x="471007" y="109523"/>
                    <a:pt x="471007" y="70536"/>
                  </a:cubicBezTo>
                  <a:lnTo>
                    <a:pt x="471007" y="70536"/>
                  </a:lnTo>
                  <a:cubicBezTo>
                    <a:pt x="471007" y="31611"/>
                    <a:pt x="502556" y="0"/>
                    <a:pt x="541543" y="0"/>
                  </a:cubicBezTo>
                  <a:lnTo>
                    <a:pt x="2113053" y="0"/>
                  </a:lnTo>
                  <a:cubicBezTo>
                    <a:pt x="2151978" y="0"/>
                    <a:pt x="2183589" y="31549"/>
                    <a:pt x="2183589" y="70536"/>
                  </a:cubicBezTo>
                  <a:lnTo>
                    <a:pt x="2183589" y="70536"/>
                  </a:lnTo>
                  <a:cubicBezTo>
                    <a:pt x="2183589" y="109461"/>
                    <a:pt x="2152040" y="141073"/>
                    <a:pt x="2113053" y="141073"/>
                  </a:cubicBezTo>
                  <a:lnTo>
                    <a:pt x="1955121" y="141073"/>
                  </a:lnTo>
                  <a:cubicBezTo>
                    <a:pt x="1954687" y="141073"/>
                    <a:pt x="1954191" y="141011"/>
                    <a:pt x="1953757" y="141011"/>
                  </a:cubicBezTo>
                  <a:lnTo>
                    <a:pt x="1340190" y="141011"/>
                  </a:lnTo>
                  <a:cubicBezTo>
                    <a:pt x="1300707" y="141011"/>
                    <a:pt x="1268662" y="173056"/>
                    <a:pt x="1268662" y="212539"/>
                  </a:cubicBezTo>
                  <a:cubicBezTo>
                    <a:pt x="1268662" y="252022"/>
                    <a:pt x="1300707" y="284067"/>
                    <a:pt x="1340190" y="284067"/>
                  </a:cubicBezTo>
                  <a:lnTo>
                    <a:pt x="1752004" y="284067"/>
                  </a:lnTo>
                  <a:cubicBezTo>
                    <a:pt x="1790309" y="284811"/>
                    <a:pt x="1821176" y="316050"/>
                    <a:pt x="1821176" y="354541"/>
                  </a:cubicBezTo>
                  <a:cubicBezTo>
                    <a:pt x="1821176" y="393032"/>
                    <a:pt x="1789627" y="425077"/>
                    <a:pt x="1750640" y="425077"/>
                  </a:cubicBezTo>
                  <a:lnTo>
                    <a:pt x="1145627" y="425077"/>
                  </a:lnTo>
                  <a:cubicBezTo>
                    <a:pt x="1140172" y="425077"/>
                    <a:pt x="1134904" y="424396"/>
                    <a:pt x="1129759" y="423218"/>
                  </a:cubicBezTo>
                  <a:lnTo>
                    <a:pt x="70536" y="423218"/>
                  </a:lnTo>
                  <a:cubicBezTo>
                    <a:pt x="31611" y="423218"/>
                    <a:pt x="0" y="391669"/>
                    <a:pt x="0" y="352682"/>
                  </a:cubicBezTo>
                  <a:cubicBezTo>
                    <a:pt x="0" y="313695"/>
                    <a:pt x="31549" y="282145"/>
                    <a:pt x="70536" y="2821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52" name="Google Shape;152;p46"/>
            <p:cNvGrpSpPr/>
            <p:nvPr/>
          </p:nvGrpSpPr>
          <p:grpSpPr>
            <a:xfrm>
              <a:off x="8494645" y="4504703"/>
              <a:ext cx="496976" cy="498244"/>
              <a:chOff x="-1591550" y="3597475"/>
              <a:chExt cx="293825" cy="294575"/>
            </a:xfrm>
          </p:grpSpPr>
          <p:sp>
            <p:nvSpPr>
              <p:cNvPr id="153" name="Google Shape;153;p46"/>
              <p:cNvSpPr/>
              <p:nvPr/>
            </p:nvSpPr>
            <p:spPr>
              <a:xfrm>
                <a:off x="-1509625" y="3597475"/>
                <a:ext cx="211900" cy="207150"/>
              </a:xfrm>
              <a:custGeom>
                <a:rect b="b" l="l" r="r" t="t"/>
                <a:pathLst>
                  <a:path extrusionOk="0" h="8286" w="8476">
                    <a:moveTo>
                      <a:pt x="6105" y="1"/>
                    </a:moveTo>
                    <a:cubicBezTo>
                      <a:pt x="6014" y="1"/>
                      <a:pt x="5916" y="39"/>
                      <a:pt x="5829" y="126"/>
                    </a:cubicBezTo>
                    <a:lnTo>
                      <a:pt x="3781" y="2205"/>
                    </a:lnTo>
                    <a:cubicBezTo>
                      <a:pt x="3718" y="2268"/>
                      <a:pt x="3655" y="2363"/>
                      <a:pt x="3655" y="2426"/>
                    </a:cubicBezTo>
                    <a:lnTo>
                      <a:pt x="3655" y="4253"/>
                    </a:lnTo>
                    <a:lnTo>
                      <a:pt x="1544" y="6332"/>
                    </a:lnTo>
                    <a:cubicBezTo>
                      <a:pt x="1400" y="6270"/>
                      <a:pt x="1256" y="6242"/>
                      <a:pt x="1119" y="6242"/>
                    </a:cubicBezTo>
                    <a:cubicBezTo>
                      <a:pt x="835" y="6242"/>
                      <a:pt x="580" y="6362"/>
                      <a:pt x="410" y="6553"/>
                    </a:cubicBezTo>
                    <a:cubicBezTo>
                      <a:pt x="0" y="6931"/>
                      <a:pt x="0" y="7592"/>
                      <a:pt x="410" y="8002"/>
                    </a:cubicBezTo>
                    <a:cubicBezTo>
                      <a:pt x="599" y="8191"/>
                      <a:pt x="859" y="8286"/>
                      <a:pt x="1123" y="8286"/>
                    </a:cubicBezTo>
                    <a:cubicBezTo>
                      <a:pt x="1387" y="8286"/>
                      <a:pt x="1655" y="8191"/>
                      <a:pt x="1859" y="8002"/>
                    </a:cubicBezTo>
                    <a:cubicBezTo>
                      <a:pt x="2174" y="7687"/>
                      <a:pt x="2206" y="7214"/>
                      <a:pt x="2048" y="6868"/>
                    </a:cubicBezTo>
                    <a:lnTo>
                      <a:pt x="4128" y="4757"/>
                    </a:lnTo>
                    <a:lnTo>
                      <a:pt x="5955" y="4757"/>
                    </a:lnTo>
                    <a:cubicBezTo>
                      <a:pt x="6018" y="4757"/>
                      <a:pt x="6144" y="4725"/>
                      <a:pt x="6175" y="4662"/>
                    </a:cubicBezTo>
                    <a:lnTo>
                      <a:pt x="8286" y="2552"/>
                    </a:lnTo>
                    <a:cubicBezTo>
                      <a:pt x="8475" y="2331"/>
                      <a:pt x="8349" y="1985"/>
                      <a:pt x="8034" y="1985"/>
                    </a:cubicBezTo>
                    <a:lnTo>
                      <a:pt x="6428" y="1985"/>
                    </a:lnTo>
                    <a:lnTo>
                      <a:pt x="6428" y="346"/>
                    </a:lnTo>
                    <a:cubicBezTo>
                      <a:pt x="6428" y="140"/>
                      <a:pt x="6278" y="1"/>
                      <a:pt x="610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" name="Google Shape;154;p46"/>
              <p:cNvSpPr/>
              <p:nvPr/>
            </p:nvSpPr>
            <p:spPr>
              <a:xfrm>
                <a:off x="-1541125" y="3719125"/>
                <a:ext cx="120525" cy="118275"/>
              </a:xfrm>
              <a:custGeom>
                <a:rect b="b" l="l" r="r" t="t"/>
                <a:pathLst>
                  <a:path extrusionOk="0" h="4731" w="4821">
                    <a:moveTo>
                      <a:pt x="2340" y="1"/>
                    </a:moveTo>
                    <a:cubicBezTo>
                      <a:pt x="1722" y="1"/>
                      <a:pt x="1163" y="241"/>
                      <a:pt x="725" y="679"/>
                    </a:cubicBezTo>
                    <a:cubicBezTo>
                      <a:pt x="284" y="1120"/>
                      <a:pt x="0" y="1750"/>
                      <a:pt x="0" y="2380"/>
                    </a:cubicBezTo>
                    <a:cubicBezTo>
                      <a:pt x="0" y="3943"/>
                      <a:pt x="1211" y="4731"/>
                      <a:pt x="2420" y="4731"/>
                    </a:cubicBezTo>
                    <a:cubicBezTo>
                      <a:pt x="3622" y="4731"/>
                      <a:pt x="4821" y="3951"/>
                      <a:pt x="4821" y="2380"/>
                    </a:cubicBezTo>
                    <a:cubicBezTo>
                      <a:pt x="4821" y="2096"/>
                      <a:pt x="4758" y="1844"/>
                      <a:pt x="4663" y="1592"/>
                    </a:cubicBezTo>
                    <a:lnTo>
                      <a:pt x="4096" y="2159"/>
                    </a:lnTo>
                    <a:cubicBezTo>
                      <a:pt x="4253" y="3199"/>
                      <a:pt x="3434" y="4081"/>
                      <a:pt x="2395" y="4081"/>
                    </a:cubicBezTo>
                    <a:cubicBezTo>
                      <a:pt x="882" y="4081"/>
                      <a:pt x="126" y="2222"/>
                      <a:pt x="1197" y="1151"/>
                    </a:cubicBezTo>
                    <a:cubicBezTo>
                      <a:pt x="1522" y="827"/>
                      <a:pt x="1984" y="665"/>
                      <a:pt x="2428" y="665"/>
                    </a:cubicBezTo>
                    <a:cubicBezTo>
                      <a:pt x="2501" y="665"/>
                      <a:pt x="2575" y="670"/>
                      <a:pt x="2647" y="679"/>
                    </a:cubicBezTo>
                    <a:lnTo>
                      <a:pt x="3182" y="143"/>
                    </a:lnTo>
                    <a:cubicBezTo>
                      <a:pt x="2894" y="47"/>
                      <a:pt x="2611" y="1"/>
                      <a:pt x="234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" name="Google Shape;155;p46"/>
              <p:cNvSpPr/>
              <p:nvPr/>
            </p:nvSpPr>
            <p:spPr>
              <a:xfrm>
                <a:off x="-1591550" y="3668825"/>
                <a:ext cx="222925" cy="223225"/>
              </a:xfrm>
              <a:custGeom>
                <a:rect b="b" l="l" r="r" t="t"/>
                <a:pathLst>
                  <a:path extrusionOk="0" h="8929" w="8917">
                    <a:moveTo>
                      <a:pt x="4475" y="1"/>
                    </a:moveTo>
                    <a:cubicBezTo>
                      <a:pt x="3329" y="1"/>
                      <a:pt x="2187" y="454"/>
                      <a:pt x="1324" y="1336"/>
                    </a:cubicBezTo>
                    <a:cubicBezTo>
                      <a:pt x="474" y="2155"/>
                      <a:pt x="1" y="3289"/>
                      <a:pt x="1" y="4486"/>
                    </a:cubicBezTo>
                    <a:cubicBezTo>
                      <a:pt x="1" y="6912"/>
                      <a:pt x="2017" y="8929"/>
                      <a:pt x="4475" y="8929"/>
                    </a:cubicBezTo>
                    <a:cubicBezTo>
                      <a:pt x="6901" y="8929"/>
                      <a:pt x="8917" y="6912"/>
                      <a:pt x="8917" y="4486"/>
                    </a:cubicBezTo>
                    <a:cubicBezTo>
                      <a:pt x="8917" y="3604"/>
                      <a:pt x="8696" y="2817"/>
                      <a:pt x="8255" y="2124"/>
                    </a:cubicBezTo>
                    <a:cubicBezTo>
                      <a:pt x="8098" y="2218"/>
                      <a:pt x="7342" y="2943"/>
                      <a:pt x="7184" y="3100"/>
                    </a:cubicBezTo>
                    <a:cubicBezTo>
                      <a:pt x="8161" y="5148"/>
                      <a:pt x="6680" y="7511"/>
                      <a:pt x="4412" y="7511"/>
                    </a:cubicBezTo>
                    <a:cubicBezTo>
                      <a:pt x="1702" y="7511"/>
                      <a:pt x="316" y="4203"/>
                      <a:pt x="2269" y="2281"/>
                    </a:cubicBezTo>
                    <a:cubicBezTo>
                      <a:pt x="2869" y="1681"/>
                      <a:pt x="3659" y="1373"/>
                      <a:pt x="4447" y="1373"/>
                    </a:cubicBezTo>
                    <a:cubicBezTo>
                      <a:pt x="4900" y="1373"/>
                      <a:pt x="5352" y="1475"/>
                      <a:pt x="5766" y="1682"/>
                    </a:cubicBezTo>
                    <a:cubicBezTo>
                      <a:pt x="5924" y="1525"/>
                      <a:pt x="6617" y="800"/>
                      <a:pt x="6838" y="706"/>
                    </a:cubicBezTo>
                    <a:cubicBezTo>
                      <a:pt x="6115" y="233"/>
                      <a:pt x="5294" y="1"/>
                      <a:pt x="447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899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p2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01" name="Google Shape;901;p27"/>
          <p:cNvSpPr txBox="1"/>
          <p:nvPr>
            <p:ph idx="2" type="title"/>
          </p:nvPr>
        </p:nvSpPr>
        <p:spPr>
          <a:xfrm>
            <a:off x="2584650" y="2257038"/>
            <a:ext cx="1897500" cy="480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02" name="Google Shape;902;p27"/>
          <p:cNvSpPr txBox="1"/>
          <p:nvPr>
            <p:ph idx="3" type="title"/>
          </p:nvPr>
        </p:nvSpPr>
        <p:spPr>
          <a:xfrm>
            <a:off x="6519450" y="2257038"/>
            <a:ext cx="1897500" cy="480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03" name="Google Shape;903;p27"/>
          <p:cNvSpPr txBox="1"/>
          <p:nvPr>
            <p:ph idx="1" type="subTitle"/>
          </p:nvPr>
        </p:nvSpPr>
        <p:spPr>
          <a:xfrm>
            <a:off x="2584650" y="2669997"/>
            <a:ext cx="1897200" cy="7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/>
            </a:lvl9pPr>
          </a:lstStyle>
          <a:p/>
        </p:txBody>
      </p:sp>
      <p:sp>
        <p:nvSpPr>
          <p:cNvPr id="904" name="Google Shape;904;p27"/>
          <p:cNvSpPr txBox="1"/>
          <p:nvPr>
            <p:ph idx="4" type="subTitle"/>
          </p:nvPr>
        </p:nvSpPr>
        <p:spPr>
          <a:xfrm>
            <a:off x="6519750" y="2669997"/>
            <a:ext cx="1897500" cy="7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AND_TWO_COLUMNS_1_1">
    <p:spTree>
      <p:nvGrpSpPr>
        <p:cNvPr id="905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p2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07" name="Google Shape;907;p28"/>
          <p:cNvSpPr txBox="1"/>
          <p:nvPr>
            <p:ph idx="1" type="body"/>
          </p:nvPr>
        </p:nvSpPr>
        <p:spPr>
          <a:xfrm>
            <a:off x="720000" y="1570575"/>
            <a:ext cx="3809700" cy="303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2794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○"/>
              <a:defRPr/>
            </a:lvl2pPr>
            <a:lvl3pPr indent="-2794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■"/>
              <a:defRPr/>
            </a:lvl3pPr>
            <a:lvl4pPr indent="-2794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●"/>
              <a:defRPr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Char char="○"/>
              <a:defRPr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Char char="■"/>
              <a:defRPr/>
            </a:lvl6pPr>
            <a:lvl7pPr indent="-2730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Font typeface="Open Sans"/>
              <a:buChar char="●"/>
              <a:defRPr/>
            </a:lvl7pPr>
            <a:lvl8pPr indent="-2730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Font typeface="Open Sans"/>
              <a:buChar char="○"/>
              <a:defRPr/>
            </a:lvl8pPr>
            <a:lvl9pPr indent="-2667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"/>
              <a:buFont typeface="Open Sans"/>
              <a:buChar char="■"/>
              <a:defRPr/>
            </a:lvl9pPr>
          </a:lstStyle>
          <a:p/>
        </p:txBody>
      </p:sp>
      <p:sp>
        <p:nvSpPr>
          <p:cNvPr id="908" name="Google Shape;908;p28"/>
          <p:cNvSpPr txBox="1"/>
          <p:nvPr>
            <p:ph idx="2" type="body"/>
          </p:nvPr>
        </p:nvSpPr>
        <p:spPr>
          <a:xfrm>
            <a:off x="4621068" y="1570575"/>
            <a:ext cx="3809700" cy="303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2794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○"/>
              <a:defRPr/>
            </a:lvl2pPr>
            <a:lvl3pPr indent="-2794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■"/>
              <a:defRPr/>
            </a:lvl3pPr>
            <a:lvl4pPr indent="-2794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●"/>
              <a:defRPr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Char char="○"/>
              <a:defRPr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Char char="■"/>
              <a:defRPr/>
            </a:lvl6pPr>
            <a:lvl7pPr indent="-2730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Font typeface="Open Sans"/>
              <a:buChar char="●"/>
              <a:defRPr/>
            </a:lvl7pPr>
            <a:lvl8pPr indent="-2730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Font typeface="Open Sans"/>
              <a:buChar char="○"/>
              <a:defRPr/>
            </a:lvl8pPr>
            <a:lvl9pPr indent="-2667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"/>
              <a:buFont typeface="Open Sans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2">
    <p:spTree>
      <p:nvGrpSpPr>
        <p:cNvPr id="909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p29"/>
          <p:cNvSpPr txBox="1"/>
          <p:nvPr>
            <p:ph type="title"/>
          </p:nvPr>
        </p:nvSpPr>
        <p:spPr>
          <a:xfrm>
            <a:off x="6019500" y="2718525"/>
            <a:ext cx="24045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11" name="Google Shape;911;p29"/>
          <p:cNvSpPr txBox="1"/>
          <p:nvPr>
            <p:ph idx="2" type="title"/>
          </p:nvPr>
        </p:nvSpPr>
        <p:spPr>
          <a:xfrm>
            <a:off x="3369748" y="2718525"/>
            <a:ext cx="24045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12" name="Google Shape;912;p29"/>
          <p:cNvSpPr txBox="1"/>
          <p:nvPr>
            <p:ph idx="1" type="subTitle"/>
          </p:nvPr>
        </p:nvSpPr>
        <p:spPr>
          <a:xfrm>
            <a:off x="720001" y="3029788"/>
            <a:ext cx="2404500" cy="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3" name="Google Shape;913;p29"/>
          <p:cNvSpPr txBox="1"/>
          <p:nvPr>
            <p:ph idx="3" type="subTitle"/>
          </p:nvPr>
        </p:nvSpPr>
        <p:spPr>
          <a:xfrm>
            <a:off x="3369750" y="3029788"/>
            <a:ext cx="2404500" cy="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4" name="Google Shape;914;p29"/>
          <p:cNvSpPr txBox="1"/>
          <p:nvPr>
            <p:ph idx="4" type="title"/>
          </p:nvPr>
        </p:nvSpPr>
        <p:spPr>
          <a:xfrm>
            <a:off x="720001" y="2718525"/>
            <a:ext cx="24045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15" name="Google Shape;915;p29"/>
          <p:cNvSpPr txBox="1"/>
          <p:nvPr>
            <p:ph idx="5" type="subTitle"/>
          </p:nvPr>
        </p:nvSpPr>
        <p:spPr>
          <a:xfrm>
            <a:off x="6019500" y="3029788"/>
            <a:ext cx="2404500" cy="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6" name="Google Shape;916;p29"/>
          <p:cNvSpPr txBox="1"/>
          <p:nvPr>
            <p:ph idx="6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2_1">
    <p:spTree>
      <p:nvGrpSpPr>
        <p:cNvPr id="917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p30"/>
          <p:cNvSpPr txBox="1"/>
          <p:nvPr>
            <p:ph type="title"/>
          </p:nvPr>
        </p:nvSpPr>
        <p:spPr>
          <a:xfrm>
            <a:off x="6019500" y="1552050"/>
            <a:ext cx="2404500" cy="3936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19" name="Google Shape;919;p30"/>
          <p:cNvSpPr txBox="1"/>
          <p:nvPr>
            <p:ph idx="2" type="title"/>
          </p:nvPr>
        </p:nvSpPr>
        <p:spPr>
          <a:xfrm>
            <a:off x="3369748" y="1552050"/>
            <a:ext cx="2404500" cy="3936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20" name="Google Shape;920;p30"/>
          <p:cNvSpPr txBox="1"/>
          <p:nvPr>
            <p:ph idx="1" type="subTitle"/>
          </p:nvPr>
        </p:nvSpPr>
        <p:spPr>
          <a:xfrm>
            <a:off x="720001" y="2333275"/>
            <a:ext cx="2404500" cy="886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1" name="Google Shape;921;p30"/>
          <p:cNvSpPr txBox="1"/>
          <p:nvPr>
            <p:ph idx="3" type="subTitle"/>
          </p:nvPr>
        </p:nvSpPr>
        <p:spPr>
          <a:xfrm>
            <a:off x="3369741" y="2333275"/>
            <a:ext cx="2404500" cy="886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2" name="Google Shape;922;p30"/>
          <p:cNvSpPr txBox="1"/>
          <p:nvPr>
            <p:ph idx="4" type="title"/>
          </p:nvPr>
        </p:nvSpPr>
        <p:spPr>
          <a:xfrm>
            <a:off x="720001" y="1552050"/>
            <a:ext cx="2404500" cy="3936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23" name="Google Shape;923;p30"/>
          <p:cNvSpPr txBox="1"/>
          <p:nvPr>
            <p:ph idx="5" type="subTitle"/>
          </p:nvPr>
        </p:nvSpPr>
        <p:spPr>
          <a:xfrm>
            <a:off x="6019500" y="2333275"/>
            <a:ext cx="2404500" cy="886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4" name="Google Shape;924;p30"/>
          <p:cNvSpPr txBox="1"/>
          <p:nvPr>
            <p:ph idx="6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1">
    <p:spTree>
      <p:nvGrpSpPr>
        <p:cNvPr id="925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p31"/>
          <p:cNvSpPr txBox="1"/>
          <p:nvPr>
            <p:ph type="title"/>
          </p:nvPr>
        </p:nvSpPr>
        <p:spPr>
          <a:xfrm>
            <a:off x="1599966" y="1695975"/>
            <a:ext cx="2765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27" name="Google Shape;927;p31"/>
          <p:cNvSpPr txBox="1"/>
          <p:nvPr>
            <p:ph idx="2" type="title"/>
          </p:nvPr>
        </p:nvSpPr>
        <p:spPr>
          <a:xfrm>
            <a:off x="5458739" y="1695975"/>
            <a:ext cx="2765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28" name="Google Shape;928;p31"/>
          <p:cNvSpPr txBox="1"/>
          <p:nvPr>
            <p:ph idx="1" type="subTitle"/>
          </p:nvPr>
        </p:nvSpPr>
        <p:spPr>
          <a:xfrm>
            <a:off x="1599959" y="1921550"/>
            <a:ext cx="2765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9" name="Google Shape;929;p31"/>
          <p:cNvSpPr txBox="1"/>
          <p:nvPr>
            <p:ph idx="3" type="subTitle"/>
          </p:nvPr>
        </p:nvSpPr>
        <p:spPr>
          <a:xfrm>
            <a:off x="5458732" y="1921550"/>
            <a:ext cx="2765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0" name="Google Shape;930;p31"/>
          <p:cNvSpPr txBox="1"/>
          <p:nvPr>
            <p:ph idx="4" type="title"/>
          </p:nvPr>
        </p:nvSpPr>
        <p:spPr>
          <a:xfrm>
            <a:off x="1599966" y="3220475"/>
            <a:ext cx="2765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31" name="Google Shape;931;p31"/>
          <p:cNvSpPr txBox="1"/>
          <p:nvPr>
            <p:ph idx="5" type="title"/>
          </p:nvPr>
        </p:nvSpPr>
        <p:spPr>
          <a:xfrm>
            <a:off x="5458739" y="3220475"/>
            <a:ext cx="2765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32" name="Google Shape;932;p31"/>
          <p:cNvSpPr txBox="1"/>
          <p:nvPr>
            <p:ph idx="6" type="subTitle"/>
          </p:nvPr>
        </p:nvSpPr>
        <p:spPr>
          <a:xfrm>
            <a:off x="1599959" y="3446050"/>
            <a:ext cx="2765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3" name="Google Shape;933;p31"/>
          <p:cNvSpPr txBox="1"/>
          <p:nvPr>
            <p:ph idx="7" type="subTitle"/>
          </p:nvPr>
        </p:nvSpPr>
        <p:spPr>
          <a:xfrm>
            <a:off x="5458732" y="3446050"/>
            <a:ext cx="2765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4" name="Google Shape;934;p31"/>
          <p:cNvSpPr txBox="1"/>
          <p:nvPr>
            <p:ph idx="8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935" name="Google Shape;935;p31"/>
          <p:cNvGrpSpPr/>
          <p:nvPr/>
        </p:nvGrpSpPr>
        <p:grpSpPr>
          <a:xfrm>
            <a:off x="250705" y="4079225"/>
            <a:ext cx="905526" cy="762646"/>
            <a:chOff x="7877838" y="227809"/>
            <a:chExt cx="800217" cy="673954"/>
          </a:xfrm>
        </p:grpSpPr>
        <p:grpSp>
          <p:nvGrpSpPr>
            <p:cNvPr id="936" name="Google Shape;936;p31"/>
            <p:cNvGrpSpPr/>
            <p:nvPr/>
          </p:nvGrpSpPr>
          <p:grpSpPr>
            <a:xfrm>
              <a:off x="7877838" y="531112"/>
              <a:ext cx="457313" cy="370651"/>
              <a:chOff x="955700" y="-622436"/>
              <a:chExt cx="457313" cy="370651"/>
            </a:xfrm>
          </p:grpSpPr>
          <p:sp>
            <p:nvSpPr>
              <p:cNvPr id="937" name="Google Shape;937;p31"/>
              <p:cNvSpPr/>
              <p:nvPr/>
            </p:nvSpPr>
            <p:spPr>
              <a:xfrm>
                <a:off x="1243274" y="-622436"/>
                <a:ext cx="149013" cy="74468"/>
              </a:xfrm>
              <a:custGeom>
                <a:rect b="b" l="l" r="r" t="t"/>
                <a:pathLst>
                  <a:path extrusionOk="0" h="1936" w="3874">
                    <a:moveTo>
                      <a:pt x="1588" y="1"/>
                    </a:moveTo>
                    <a:cubicBezTo>
                      <a:pt x="1572" y="1"/>
                      <a:pt x="1556" y="2"/>
                      <a:pt x="1540" y="2"/>
                    </a:cubicBezTo>
                    <a:cubicBezTo>
                      <a:pt x="1532" y="3"/>
                      <a:pt x="1523" y="3"/>
                      <a:pt x="1514" y="3"/>
                    </a:cubicBezTo>
                    <a:lnTo>
                      <a:pt x="1503" y="4"/>
                    </a:lnTo>
                    <a:cubicBezTo>
                      <a:pt x="1489" y="5"/>
                      <a:pt x="1477" y="6"/>
                      <a:pt x="1463" y="7"/>
                    </a:cubicBezTo>
                    <a:cubicBezTo>
                      <a:pt x="1453" y="8"/>
                      <a:pt x="1443" y="10"/>
                      <a:pt x="1433" y="11"/>
                    </a:cubicBezTo>
                    <a:cubicBezTo>
                      <a:pt x="1428" y="12"/>
                      <a:pt x="1423" y="13"/>
                      <a:pt x="1420" y="13"/>
                    </a:cubicBezTo>
                    <a:cubicBezTo>
                      <a:pt x="1408" y="15"/>
                      <a:pt x="1395" y="18"/>
                      <a:pt x="1383" y="20"/>
                    </a:cubicBezTo>
                    <a:cubicBezTo>
                      <a:pt x="1372" y="21"/>
                      <a:pt x="1362" y="22"/>
                      <a:pt x="1352" y="24"/>
                    </a:cubicBezTo>
                    <a:cubicBezTo>
                      <a:pt x="1346" y="25"/>
                      <a:pt x="1341" y="27"/>
                      <a:pt x="1335" y="28"/>
                    </a:cubicBezTo>
                    <a:lnTo>
                      <a:pt x="1303" y="36"/>
                    </a:lnTo>
                    <a:cubicBezTo>
                      <a:pt x="1294" y="37"/>
                      <a:pt x="1285" y="39"/>
                      <a:pt x="1277" y="41"/>
                    </a:cubicBezTo>
                    <a:cubicBezTo>
                      <a:pt x="1269" y="44"/>
                      <a:pt x="1260" y="46"/>
                      <a:pt x="1252" y="48"/>
                    </a:cubicBezTo>
                    <a:lnTo>
                      <a:pt x="1219" y="57"/>
                    </a:lnTo>
                    <a:cubicBezTo>
                      <a:pt x="1214" y="58"/>
                      <a:pt x="1208" y="60"/>
                      <a:pt x="1201" y="62"/>
                    </a:cubicBezTo>
                    <a:cubicBezTo>
                      <a:pt x="1189" y="65"/>
                      <a:pt x="1176" y="70"/>
                      <a:pt x="1164" y="74"/>
                    </a:cubicBezTo>
                    <a:cubicBezTo>
                      <a:pt x="1155" y="77"/>
                      <a:pt x="1147" y="80"/>
                      <a:pt x="1138" y="82"/>
                    </a:cubicBezTo>
                    <a:lnTo>
                      <a:pt x="1127" y="86"/>
                    </a:lnTo>
                    <a:cubicBezTo>
                      <a:pt x="1104" y="95"/>
                      <a:pt x="1079" y="104"/>
                      <a:pt x="1054" y="114"/>
                    </a:cubicBezTo>
                    <a:cubicBezTo>
                      <a:pt x="1030" y="123"/>
                      <a:pt x="1005" y="133"/>
                      <a:pt x="981" y="145"/>
                    </a:cubicBezTo>
                    <a:lnTo>
                      <a:pt x="970" y="150"/>
                    </a:lnTo>
                    <a:cubicBezTo>
                      <a:pt x="961" y="154"/>
                      <a:pt x="953" y="158"/>
                      <a:pt x="944" y="163"/>
                    </a:cubicBezTo>
                    <a:cubicBezTo>
                      <a:pt x="931" y="168"/>
                      <a:pt x="919" y="173"/>
                      <a:pt x="906" y="180"/>
                    </a:cubicBezTo>
                    <a:lnTo>
                      <a:pt x="883" y="192"/>
                    </a:lnTo>
                    <a:cubicBezTo>
                      <a:pt x="873" y="197"/>
                      <a:pt x="863" y="202"/>
                      <a:pt x="854" y="207"/>
                    </a:cubicBezTo>
                    <a:lnTo>
                      <a:pt x="831" y="218"/>
                    </a:lnTo>
                    <a:cubicBezTo>
                      <a:pt x="812" y="230"/>
                      <a:pt x="793" y="240"/>
                      <a:pt x="773" y="251"/>
                    </a:cubicBezTo>
                    <a:lnTo>
                      <a:pt x="755" y="261"/>
                    </a:lnTo>
                    <a:cubicBezTo>
                      <a:pt x="729" y="277"/>
                      <a:pt x="704" y="292"/>
                      <a:pt x="678" y="309"/>
                    </a:cubicBezTo>
                    <a:lnTo>
                      <a:pt x="674" y="311"/>
                    </a:lnTo>
                    <a:lnTo>
                      <a:pt x="657" y="324"/>
                    </a:lnTo>
                    <a:cubicBezTo>
                      <a:pt x="637" y="335"/>
                      <a:pt x="619" y="348"/>
                      <a:pt x="601" y="360"/>
                    </a:cubicBezTo>
                    <a:cubicBezTo>
                      <a:pt x="594" y="365"/>
                      <a:pt x="589" y="369"/>
                      <a:pt x="582" y="374"/>
                    </a:cubicBezTo>
                    <a:lnTo>
                      <a:pt x="551" y="395"/>
                    </a:lnTo>
                    <a:cubicBezTo>
                      <a:pt x="541" y="402"/>
                      <a:pt x="533" y="408"/>
                      <a:pt x="522" y="416"/>
                    </a:cubicBezTo>
                    <a:cubicBezTo>
                      <a:pt x="510" y="424"/>
                      <a:pt x="500" y="433"/>
                      <a:pt x="489" y="441"/>
                    </a:cubicBezTo>
                    <a:cubicBezTo>
                      <a:pt x="478" y="449"/>
                      <a:pt x="468" y="457"/>
                      <a:pt x="457" y="466"/>
                    </a:cubicBezTo>
                    <a:cubicBezTo>
                      <a:pt x="452" y="469"/>
                      <a:pt x="447" y="474"/>
                      <a:pt x="441" y="477"/>
                    </a:cubicBezTo>
                    <a:cubicBezTo>
                      <a:pt x="425" y="491"/>
                      <a:pt x="409" y="504"/>
                      <a:pt x="392" y="517"/>
                    </a:cubicBezTo>
                    <a:cubicBezTo>
                      <a:pt x="384" y="525"/>
                      <a:pt x="375" y="531"/>
                      <a:pt x="366" y="538"/>
                    </a:cubicBezTo>
                    <a:lnTo>
                      <a:pt x="359" y="544"/>
                    </a:lnTo>
                    <a:cubicBezTo>
                      <a:pt x="332" y="567"/>
                      <a:pt x="305" y="590"/>
                      <a:pt x="278" y="615"/>
                    </a:cubicBezTo>
                    <a:lnTo>
                      <a:pt x="277" y="617"/>
                    </a:lnTo>
                    <a:lnTo>
                      <a:pt x="266" y="626"/>
                    </a:lnTo>
                    <a:cubicBezTo>
                      <a:pt x="244" y="646"/>
                      <a:pt x="220" y="668"/>
                      <a:pt x="197" y="690"/>
                    </a:cubicBezTo>
                    <a:lnTo>
                      <a:pt x="189" y="698"/>
                    </a:lnTo>
                    <a:cubicBezTo>
                      <a:pt x="179" y="707"/>
                      <a:pt x="170" y="717"/>
                      <a:pt x="161" y="727"/>
                    </a:cubicBezTo>
                    <a:cubicBezTo>
                      <a:pt x="147" y="740"/>
                      <a:pt x="132" y="754"/>
                      <a:pt x="119" y="767"/>
                    </a:cubicBezTo>
                    <a:lnTo>
                      <a:pt x="103" y="784"/>
                    </a:lnTo>
                    <a:lnTo>
                      <a:pt x="72" y="816"/>
                    </a:lnTo>
                    <a:cubicBezTo>
                      <a:pt x="62" y="826"/>
                      <a:pt x="53" y="837"/>
                      <a:pt x="44" y="847"/>
                    </a:cubicBezTo>
                    <a:cubicBezTo>
                      <a:pt x="29" y="862"/>
                      <a:pt x="15" y="877"/>
                      <a:pt x="1" y="893"/>
                    </a:cubicBezTo>
                    <a:lnTo>
                      <a:pt x="1797" y="1936"/>
                    </a:lnTo>
                    <a:cubicBezTo>
                      <a:pt x="1820" y="1911"/>
                      <a:pt x="1844" y="1886"/>
                      <a:pt x="1868" y="1860"/>
                    </a:cubicBezTo>
                    <a:cubicBezTo>
                      <a:pt x="1878" y="1850"/>
                      <a:pt x="1889" y="1838"/>
                      <a:pt x="1899" y="1828"/>
                    </a:cubicBezTo>
                    <a:cubicBezTo>
                      <a:pt x="1918" y="1809"/>
                      <a:pt x="1937" y="1789"/>
                      <a:pt x="1955" y="1770"/>
                    </a:cubicBezTo>
                    <a:cubicBezTo>
                      <a:pt x="1966" y="1761"/>
                      <a:pt x="1975" y="1751"/>
                      <a:pt x="1984" y="1742"/>
                    </a:cubicBezTo>
                    <a:cubicBezTo>
                      <a:pt x="2010" y="1717"/>
                      <a:pt x="2036" y="1693"/>
                      <a:pt x="2062" y="1669"/>
                    </a:cubicBezTo>
                    <a:lnTo>
                      <a:pt x="2072" y="1660"/>
                    </a:lnTo>
                    <a:cubicBezTo>
                      <a:pt x="2102" y="1633"/>
                      <a:pt x="2131" y="1607"/>
                      <a:pt x="2162" y="1582"/>
                    </a:cubicBezTo>
                    <a:cubicBezTo>
                      <a:pt x="2170" y="1574"/>
                      <a:pt x="2179" y="1567"/>
                      <a:pt x="2188" y="1560"/>
                    </a:cubicBezTo>
                    <a:cubicBezTo>
                      <a:pt x="2210" y="1542"/>
                      <a:pt x="2231" y="1525"/>
                      <a:pt x="2253" y="1508"/>
                    </a:cubicBezTo>
                    <a:lnTo>
                      <a:pt x="2284" y="1484"/>
                    </a:lnTo>
                    <a:cubicBezTo>
                      <a:pt x="2305" y="1468"/>
                      <a:pt x="2325" y="1454"/>
                      <a:pt x="2347" y="1438"/>
                    </a:cubicBezTo>
                    <a:lnTo>
                      <a:pt x="2377" y="1416"/>
                    </a:lnTo>
                    <a:cubicBezTo>
                      <a:pt x="2402" y="1399"/>
                      <a:pt x="2427" y="1383"/>
                      <a:pt x="2452" y="1367"/>
                    </a:cubicBezTo>
                    <a:cubicBezTo>
                      <a:pt x="2458" y="1364"/>
                      <a:pt x="2464" y="1360"/>
                      <a:pt x="2469" y="1356"/>
                    </a:cubicBezTo>
                    <a:cubicBezTo>
                      <a:pt x="2502" y="1335"/>
                      <a:pt x="2535" y="1314"/>
                      <a:pt x="2568" y="1295"/>
                    </a:cubicBezTo>
                    <a:cubicBezTo>
                      <a:pt x="2595" y="1279"/>
                      <a:pt x="2622" y="1265"/>
                      <a:pt x="2649" y="1251"/>
                    </a:cubicBezTo>
                    <a:lnTo>
                      <a:pt x="2679" y="1236"/>
                    </a:lnTo>
                    <a:cubicBezTo>
                      <a:pt x="2699" y="1226"/>
                      <a:pt x="2719" y="1215"/>
                      <a:pt x="2739" y="1206"/>
                    </a:cubicBezTo>
                    <a:cubicBezTo>
                      <a:pt x="2747" y="1202"/>
                      <a:pt x="2756" y="1197"/>
                      <a:pt x="2765" y="1194"/>
                    </a:cubicBezTo>
                    <a:cubicBezTo>
                      <a:pt x="2794" y="1181"/>
                      <a:pt x="2821" y="1169"/>
                      <a:pt x="2849" y="1158"/>
                    </a:cubicBezTo>
                    <a:cubicBezTo>
                      <a:pt x="2878" y="1146"/>
                      <a:pt x="2905" y="1136"/>
                      <a:pt x="2933" y="1127"/>
                    </a:cubicBezTo>
                    <a:cubicBezTo>
                      <a:pt x="2942" y="1124"/>
                      <a:pt x="2950" y="1121"/>
                      <a:pt x="2959" y="1118"/>
                    </a:cubicBezTo>
                    <a:cubicBezTo>
                      <a:pt x="2979" y="1112"/>
                      <a:pt x="2997" y="1107"/>
                      <a:pt x="3015" y="1101"/>
                    </a:cubicBezTo>
                    <a:lnTo>
                      <a:pt x="3048" y="1092"/>
                    </a:lnTo>
                    <a:cubicBezTo>
                      <a:pt x="3065" y="1087"/>
                      <a:pt x="3082" y="1083"/>
                      <a:pt x="3099" y="1079"/>
                    </a:cubicBezTo>
                    <a:cubicBezTo>
                      <a:pt x="3109" y="1077"/>
                      <a:pt x="3120" y="1074"/>
                      <a:pt x="3131" y="1071"/>
                    </a:cubicBezTo>
                    <a:cubicBezTo>
                      <a:pt x="3147" y="1069"/>
                      <a:pt x="3162" y="1066"/>
                      <a:pt x="3178" y="1063"/>
                    </a:cubicBezTo>
                    <a:cubicBezTo>
                      <a:pt x="3191" y="1061"/>
                      <a:pt x="3203" y="1059"/>
                      <a:pt x="3215" y="1057"/>
                    </a:cubicBezTo>
                    <a:cubicBezTo>
                      <a:pt x="3231" y="1056"/>
                      <a:pt x="3245" y="1053"/>
                      <a:pt x="3259" y="1052"/>
                    </a:cubicBezTo>
                    <a:cubicBezTo>
                      <a:pt x="3271" y="1050"/>
                      <a:pt x="3286" y="1049"/>
                      <a:pt x="3299" y="1048"/>
                    </a:cubicBezTo>
                    <a:cubicBezTo>
                      <a:pt x="3311" y="1046"/>
                      <a:pt x="3324" y="1045"/>
                      <a:pt x="3336" y="1045"/>
                    </a:cubicBezTo>
                    <a:cubicBezTo>
                      <a:pt x="3352" y="1045"/>
                      <a:pt x="3368" y="1044"/>
                      <a:pt x="3383" y="1044"/>
                    </a:cubicBezTo>
                    <a:lnTo>
                      <a:pt x="3415" y="1044"/>
                    </a:lnTo>
                    <a:cubicBezTo>
                      <a:pt x="3436" y="1044"/>
                      <a:pt x="3455" y="1045"/>
                      <a:pt x="3473" y="1046"/>
                    </a:cubicBezTo>
                    <a:cubicBezTo>
                      <a:pt x="3484" y="1048"/>
                      <a:pt x="3494" y="1049"/>
                      <a:pt x="3504" y="1050"/>
                    </a:cubicBezTo>
                    <a:cubicBezTo>
                      <a:pt x="3533" y="1053"/>
                      <a:pt x="3562" y="1057"/>
                      <a:pt x="3590" y="1062"/>
                    </a:cubicBezTo>
                    <a:lnTo>
                      <a:pt x="3599" y="1063"/>
                    </a:lnTo>
                    <a:lnTo>
                      <a:pt x="3616" y="1068"/>
                    </a:lnTo>
                    <a:cubicBezTo>
                      <a:pt x="3633" y="1071"/>
                      <a:pt x="3651" y="1076"/>
                      <a:pt x="3667" y="1080"/>
                    </a:cubicBezTo>
                    <a:cubicBezTo>
                      <a:pt x="3676" y="1083"/>
                      <a:pt x="3684" y="1085"/>
                      <a:pt x="3692" y="1088"/>
                    </a:cubicBezTo>
                    <a:cubicBezTo>
                      <a:pt x="3706" y="1093"/>
                      <a:pt x="3719" y="1096"/>
                      <a:pt x="3733" y="1102"/>
                    </a:cubicBezTo>
                    <a:cubicBezTo>
                      <a:pt x="3750" y="1108"/>
                      <a:pt x="3766" y="1115"/>
                      <a:pt x="3782" y="1121"/>
                    </a:cubicBezTo>
                    <a:cubicBezTo>
                      <a:pt x="3790" y="1125"/>
                      <a:pt x="3798" y="1128"/>
                      <a:pt x="3805" y="1132"/>
                    </a:cubicBezTo>
                    <a:cubicBezTo>
                      <a:pt x="3828" y="1143"/>
                      <a:pt x="3851" y="1154"/>
                      <a:pt x="3874" y="1167"/>
                    </a:cubicBezTo>
                    <a:lnTo>
                      <a:pt x="2078" y="124"/>
                    </a:lnTo>
                    <a:cubicBezTo>
                      <a:pt x="2056" y="111"/>
                      <a:pt x="2033" y="99"/>
                      <a:pt x="2010" y="88"/>
                    </a:cubicBezTo>
                    <a:cubicBezTo>
                      <a:pt x="2002" y="84"/>
                      <a:pt x="1994" y="81"/>
                      <a:pt x="1986" y="78"/>
                    </a:cubicBezTo>
                    <a:cubicBezTo>
                      <a:pt x="1970" y="71"/>
                      <a:pt x="1954" y="64"/>
                      <a:pt x="1937" y="58"/>
                    </a:cubicBezTo>
                    <a:lnTo>
                      <a:pt x="1929" y="55"/>
                    </a:lnTo>
                    <a:cubicBezTo>
                      <a:pt x="1919" y="52"/>
                      <a:pt x="1908" y="48"/>
                      <a:pt x="1896" y="45"/>
                    </a:cubicBezTo>
                    <a:cubicBezTo>
                      <a:pt x="1889" y="42"/>
                      <a:pt x="1881" y="39"/>
                      <a:pt x="1873" y="37"/>
                    </a:cubicBezTo>
                    <a:cubicBezTo>
                      <a:pt x="1856" y="32"/>
                      <a:pt x="1837" y="28"/>
                      <a:pt x="1820" y="24"/>
                    </a:cubicBezTo>
                    <a:lnTo>
                      <a:pt x="1803" y="20"/>
                    </a:lnTo>
                    <a:lnTo>
                      <a:pt x="1801" y="20"/>
                    </a:lnTo>
                    <a:lnTo>
                      <a:pt x="1794" y="19"/>
                    </a:lnTo>
                    <a:cubicBezTo>
                      <a:pt x="1766" y="13"/>
                      <a:pt x="1738" y="10"/>
                      <a:pt x="1708" y="6"/>
                    </a:cubicBezTo>
                    <a:cubicBezTo>
                      <a:pt x="1704" y="6"/>
                      <a:pt x="1701" y="6"/>
                      <a:pt x="1696" y="5"/>
                    </a:cubicBezTo>
                    <a:cubicBezTo>
                      <a:pt x="1690" y="4"/>
                      <a:pt x="1684" y="4"/>
                      <a:pt x="1679" y="4"/>
                    </a:cubicBezTo>
                    <a:cubicBezTo>
                      <a:pt x="1659" y="3"/>
                      <a:pt x="1640" y="2"/>
                      <a:pt x="1621" y="2"/>
                    </a:cubicBezTo>
                    <a:cubicBezTo>
                      <a:pt x="1614" y="2"/>
                      <a:pt x="1607" y="1"/>
                      <a:pt x="160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8" name="Google Shape;938;p31"/>
              <p:cNvSpPr/>
              <p:nvPr/>
            </p:nvSpPr>
            <p:spPr>
              <a:xfrm>
                <a:off x="1053673" y="-620166"/>
                <a:ext cx="237021" cy="229444"/>
              </a:xfrm>
              <a:custGeom>
                <a:rect b="b" l="l" r="r" t="t"/>
                <a:pathLst>
                  <a:path extrusionOk="0" h="5965" w="6162">
                    <a:moveTo>
                      <a:pt x="3684" y="1"/>
                    </a:moveTo>
                    <a:cubicBezTo>
                      <a:pt x="3662" y="1"/>
                      <a:pt x="3640" y="2"/>
                      <a:pt x="3617" y="3"/>
                    </a:cubicBezTo>
                    <a:cubicBezTo>
                      <a:pt x="3611" y="3"/>
                      <a:pt x="3605" y="3"/>
                      <a:pt x="3599" y="3"/>
                    </a:cubicBezTo>
                    <a:cubicBezTo>
                      <a:pt x="3593" y="3"/>
                      <a:pt x="3587" y="3"/>
                      <a:pt x="3581" y="4"/>
                    </a:cubicBezTo>
                    <a:cubicBezTo>
                      <a:pt x="3575" y="4"/>
                      <a:pt x="3571" y="6"/>
                      <a:pt x="3565" y="6"/>
                    </a:cubicBezTo>
                    <a:cubicBezTo>
                      <a:pt x="3547" y="7"/>
                      <a:pt x="3528" y="10"/>
                      <a:pt x="3508" y="12"/>
                    </a:cubicBezTo>
                    <a:cubicBezTo>
                      <a:pt x="3495" y="13"/>
                      <a:pt x="3480" y="14"/>
                      <a:pt x="3467" y="16"/>
                    </a:cubicBezTo>
                    <a:cubicBezTo>
                      <a:pt x="3461" y="16"/>
                      <a:pt x="3455" y="18"/>
                      <a:pt x="3448" y="19"/>
                    </a:cubicBezTo>
                    <a:cubicBezTo>
                      <a:pt x="3432" y="21"/>
                      <a:pt x="3415" y="24"/>
                      <a:pt x="3401" y="27"/>
                    </a:cubicBezTo>
                    <a:cubicBezTo>
                      <a:pt x="3387" y="29"/>
                      <a:pt x="3372" y="31"/>
                      <a:pt x="3359" y="33"/>
                    </a:cubicBezTo>
                    <a:cubicBezTo>
                      <a:pt x="3351" y="36"/>
                      <a:pt x="3343" y="38"/>
                      <a:pt x="3335" y="39"/>
                    </a:cubicBezTo>
                    <a:cubicBezTo>
                      <a:pt x="3319" y="42"/>
                      <a:pt x="3303" y="46"/>
                      <a:pt x="3288" y="49"/>
                    </a:cubicBezTo>
                    <a:cubicBezTo>
                      <a:pt x="3276" y="53"/>
                      <a:pt x="3263" y="55"/>
                      <a:pt x="3252" y="57"/>
                    </a:cubicBezTo>
                    <a:cubicBezTo>
                      <a:pt x="3241" y="61"/>
                      <a:pt x="3229" y="64"/>
                      <a:pt x="3218" y="67"/>
                    </a:cubicBezTo>
                    <a:cubicBezTo>
                      <a:pt x="3203" y="71"/>
                      <a:pt x="3187" y="75"/>
                      <a:pt x="3174" y="79"/>
                    </a:cubicBezTo>
                    <a:cubicBezTo>
                      <a:pt x="3165" y="82"/>
                      <a:pt x="3156" y="83"/>
                      <a:pt x="3148" y="87"/>
                    </a:cubicBezTo>
                    <a:cubicBezTo>
                      <a:pt x="3131" y="91"/>
                      <a:pt x="3113" y="98"/>
                      <a:pt x="3096" y="104"/>
                    </a:cubicBezTo>
                    <a:cubicBezTo>
                      <a:pt x="3083" y="107"/>
                      <a:pt x="3071" y="112"/>
                      <a:pt x="3058" y="115"/>
                    </a:cubicBezTo>
                    <a:lnTo>
                      <a:pt x="3045" y="120"/>
                    </a:lnTo>
                    <a:cubicBezTo>
                      <a:pt x="3010" y="132"/>
                      <a:pt x="2976" y="145"/>
                      <a:pt x="2942" y="158"/>
                    </a:cubicBezTo>
                    <a:cubicBezTo>
                      <a:pt x="2908" y="172"/>
                      <a:pt x="2874" y="187"/>
                      <a:pt x="2839" y="201"/>
                    </a:cubicBezTo>
                    <a:lnTo>
                      <a:pt x="2824" y="209"/>
                    </a:lnTo>
                    <a:cubicBezTo>
                      <a:pt x="2812" y="215"/>
                      <a:pt x="2801" y="221"/>
                      <a:pt x="2788" y="226"/>
                    </a:cubicBezTo>
                    <a:cubicBezTo>
                      <a:pt x="2771" y="234"/>
                      <a:pt x="2754" y="242"/>
                      <a:pt x="2736" y="250"/>
                    </a:cubicBezTo>
                    <a:lnTo>
                      <a:pt x="2704" y="267"/>
                    </a:lnTo>
                    <a:cubicBezTo>
                      <a:pt x="2691" y="275"/>
                      <a:pt x="2677" y="282"/>
                      <a:pt x="2662" y="289"/>
                    </a:cubicBezTo>
                    <a:cubicBezTo>
                      <a:pt x="2652" y="294"/>
                      <a:pt x="2642" y="299"/>
                      <a:pt x="2632" y="305"/>
                    </a:cubicBezTo>
                    <a:cubicBezTo>
                      <a:pt x="2605" y="319"/>
                      <a:pt x="2578" y="334"/>
                      <a:pt x="2551" y="350"/>
                    </a:cubicBezTo>
                    <a:lnTo>
                      <a:pt x="2525" y="365"/>
                    </a:lnTo>
                    <a:cubicBezTo>
                      <a:pt x="2492" y="384"/>
                      <a:pt x="2459" y="404"/>
                      <a:pt x="2426" y="425"/>
                    </a:cubicBezTo>
                    <a:lnTo>
                      <a:pt x="2418" y="429"/>
                    </a:lnTo>
                    <a:lnTo>
                      <a:pt x="2417" y="430"/>
                    </a:lnTo>
                    <a:cubicBezTo>
                      <a:pt x="2381" y="453"/>
                      <a:pt x="2345" y="477"/>
                      <a:pt x="2308" y="502"/>
                    </a:cubicBezTo>
                    <a:lnTo>
                      <a:pt x="2298" y="510"/>
                    </a:lnTo>
                    <a:cubicBezTo>
                      <a:pt x="2284" y="519"/>
                      <a:pt x="2272" y="529"/>
                      <a:pt x="2257" y="538"/>
                    </a:cubicBezTo>
                    <a:cubicBezTo>
                      <a:pt x="2237" y="553"/>
                      <a:pt x="2218" y="567"/>
                      <a:pt x="2197" y="581"/>
                    </a:cubicBezTo>
                    <a:lnTo>
                      <a:pt x="2178" y="596"/>
                    </a:lnTo>
                    <a:cubicBezTo>
                      <a:pt x="2162" y="609"/>
                      <a:pt x="2145" y="622"/>
                      <a:pt x="2130" y="634"/>
                    </a:cubicBezTo>
                    <a:cubicBezTo>
                      <a:pt x="2115" y="645"/>
                      <a:pt x="2100" y="655"/>
                      <a:pt x="2085" y="666"/>
                    </a:cubicBezTo>
                    <a:cubicBezTo>
                      <a:pt x="2077" y="674"/>
                      <a:pt x="2068" y="681"/>
                      <a:pt x="2059" y="689"/>
                    </a:cubicBezTo>
                    <a:cubicBezTo>
                      <a:pt x="2042" y="703"/>
                      <a:pt x="2024" y="717"/>
                      <a:pt x="2007" y="731"/>
                    </a:cubicBezTo>
                    <a:cubicBezTo>
                      <a:pt x="1995" y="740"/>
                      <a:pt x="1983" y="750"/>
                      <a:pt x="1971" y="759"/>
                    </a:cubicBezTo>
                    <a:cubicBezTo>
                      <a:pt x="1961" y="770"/>
                      <a:pt x="1951" y="779"/>
                      <a:pt x="1940" y="788"/>
                    </a:cubicBezTo>
                    <a:cubicBezTo>
                      <a:pt x="1923" y="804"/>
                      <a:pt x="1904" y="818"/>
                      <a:pt x="1887" y="834"/>
                    </a:cubicBezTo>
                    <a:cubicBezTo>
                      <a:pt x="1877" y="842"/>
                      <a:pt x="1868" y="850"/>
                      <a:pt x="1859" y="859"/>
                    </a:cubicBezTo>
                    <a:cubicBezTo>
                      <a:pt x="1847" y="871"/>
                      <a:pt x="1834" y="882"/>
                      <a:pt x="1823" y="893"/>
                    </a:cubicBezTo>
                    <a:cubicBezTo>
                      <a:pt x="1805" y="909"/>
                      <a:pt x="1788" y="925"/>
                      <a:pt x="1769" y="942"/>
                    </a:cubicBezTo>
                    <a:cubicBezTo>
                      <a:pt x="1763" y="949"/>
                      <a:pt x="1754" y="956"/>
                      <a:pt x="1747" y="964"/>
                    </a:cubicBezTo>
                    <a:cubicBezTo>
                      <a:pt x="1732" y="977"/>
                      <a:pt x="1720" y="991"/>
                      <a:pt x="1705" y="1004"/>
                    </a:cubicBezTo>
                    <a:cubicBezTo>
                      <a:pt x="1689" y="1020"/>
                      <a:pt x="1673" y="1036"/>
                      <a:pt x="1657" y="1052"/>
                    </a:cubicBezTo>
                    <a:cubicBezTo>
                      <a:pt x="1650" y="1058"/>
                      <a:pt x="1645" y="1063"/>
                      <a:pt x="1639" y="1070"/>
                    </a:cubicBezTo>
                    <a:cubicBezTo>
                      <a:pt x="1622" y="1087"/>
                      <a:pt x="1605" y="1105"/>
                      <a:pt x="1590" y="1121"/>
                    </a:cubicBezTo>
                    <a:cubicBezTo>
                      <a:pt x="1574" y="1136"/>
                      <a:pt x="1561" y="1152"/>
                      <a:pt x="1546" y="1167"/>
                    </a:cubicBezTo>
                    <a:lnTo>
                      <a:pt x="1533" y="1179"/>
                    </a:lnTo>
                    <a:cubicBezTo>
                      <a:pt x="1513" y="1203"/>
                      <a:pt x="1492" y="1227"/>
                      <a:pt x="1470" y="1251"/>
                    </a:cubicBezTo>
                    <a:cubicBezTo>
                      <a:pt x="1460" y="1262"/>
                      <a:pt x="1450" y="1273"/>
                      <a:pt x="1439" y="1285"/>
                    </a:cubicBezTo>
                    <a:cubicBezTo>
                      <a:pt x="1438" y="1287"/>
                      <a:pt x="1436" y="1288"/>
                      <a:pt x="1435" y="1290"/>
                    </a:cubicBezTo>
                    <a:cubicBezTo>
                      <a:pt x="1401" y="1329"/>
                      <a:pt x="1368" y="1367"/>
                      <a:pt x="1335" y="1406"/>
                    </a:cubicBezTo>
                    <a:lnTo>
                      <a:pt x="1334" y="1407"/>
                    </a:lnTo>
                    <a:cubicBezTo>
                      <a:pt x="1329" y="1413"/>
                      <a:pt x="1324" y="1421"/>
                      <a:pt x="1318" y="1428"/>
                    </a:cubicBezTo>
                    <a:cubicBezTo>
                      <a:pt x="1291" y="1460"/>
                      <a:pt x="1263" y="1493"/>
                      <a:pt x="1237" y="1527"/>
                    </a:cubicBezTo>
                    <a:cubicBezTo>
                      <a:pt x="1235" y="1530"/>
                      <a:pt x="1234" y="1532"/>
                      <a:pt x="1232" y="1534"/>
                    </a:cubicBezTo>
                    <a:cubicBezTo>
                      <a:pt x="1195" y="1581"/>
                      <a:pt x="1160" y="1627"/>
                      <a:pt x="1124" y="1676"/>
                    </a:cubicBezTo>
                    <a:lnTo>
                      <a:pt x="1123" y="1677"/>
                    </a:lnTo>
                    <a:cubicBezTo>
                      <a:pt x="1073" y="1744"/>
                      <a:pt x="1025" y="1813"/>
                      <a:pt x="979" y="1884"/>
                    </a:cubicBezTo>
                    <a:cubicBezTo>
                      <a:pt x="973" y="1892"/>
                      <a:pt x="967" y="1898"/>
                      <a:pt x="962" y="1907"/>
                    </a:cubicBezTo>
                    <a:cubicBezTo>
                      <a:pt x="956" y="1915"/>
                      <a:pt x="950" y="1924"/>
                      <a:pt x="945" y="1934"/>
                    </a:cubicBezTo>
                    <a:cubicBezTo>
                      <a:pt x="928" y="1958"/>
                      <a:pt x="911" y="1985"/>
                      <a:pt x="895" y="2011"/>
                    </a:cubicBezTo>
                    <a:cubicBezTo>
                      <a:pt x="880" y="2035"/>
                      <a:pt x="865" y="2057"/>
                      <a:pt x="851" y="2081"/>
                    </a:cubicBezTo>
                    <a:cubicBezTo>
                      <a:pt x="834" y="2107"/>
                      <a:pt x="818" y="2133"/>
                      <a:pt x="802" y="2160"/>
                    </a:cubicBezTo>
                    <a:cubicBezTo>
                      <a:pt x="793" y="2176"/>
                      <a:pt x="783" y="2192"/>
                      <a:pt x="772" y="2209"/>
                    </a:cubicBezTo>
                    <a:cubicBezTo>
                      <a:pt x="769" y="2215"/>
                      <a:pt x="767" y="2221"/>
                      <a:pt x="763" y="2226"/>
                    </a:cubicBezTo>
                    <a:cubicBezTo>
                      <a:pt x="725" y="2291"/>
                      <a:pt x="688" y="2357"/>
                      <a:pt x="652" y="2422"/>
                    </a:cubicBezTo>
                    <a:lnTo>
                      <a:pt x="646" y="2434"/>
                    </a:lnTo>
                    <a:cubicBezTo>
                      <a:pt x="635" y="2454"/>
                      <a:pt x="625" y="2475"/>
                      <a:pt x="615" y="2496"/>
                    </a:cubicBezTo>
                    <a:cubicBezTo>
                      <a:pt x="601" y="2521"/>
                      <a:pt x="587" y="2547"/>
                      <a:pt x="575" y="2572"/>
                    </a:cubicBezTo>
                    <a:cubicBezTo>
                      <a:pt x="573" y="2577"/>
                      <a:pt x="569" y="2581"/>
                      <a:pt x="567" y="2587"/>
                    </a:cubicBezTo>
                    <a:cubicBezTo>
                      <a:pt x="551" y="2619"/>
                      <a:pt x="535" y="2652"/>
                      <a:pt x="520" y="2683"/>
                    </a:cubicBezTo>
                    <a:cubicBezTo>
                      <a:pt x="515" y="2695"/>
                      <a:pt x="509" y="2705"/>
                      <a:pt x="505" y="2716"/>
                    </a:cubicBezTo>
                    <a:lnTo>
                      <a:pt x="502" y="2721"/>
                    </a:lnTo>
                    <a:cubicBezTo>
                      <a:pt x="483" y="2762"/>
                      <a:pt x="464" y="2802"/>
                      <a:pt x="446" y="2844"/>
                    </a:cubicBezTo>
                    <a:lnTo>
                      <a:pt x="440" y="2858"/>
                    </a:lnTo>
                    <a:cubicBezTo>
                      <a:pt x="434" y="2872"/>
                      <a:pt x="429" y="2884"/>
                      <a:pt x="423" y="2898"/>
                    </a:cubicBezTo>
                    <a:cubicBezTo>
                      <a:pt x="413" y="2920"/>
                      <a:pt x="402" y="2944"/>
                      <a:pt x="393" y="2967"/>
                    </a:cubicBezTo>
                    <a:cubicBezTo>
                      <a:pt x="388" y="2979"/>
                      <a:pt x="384" y="2991"/>
                      <a:pt x="379" y="3003"/>
                    </a:cubicBezTo>
                    <a:cubicBezTo>
                      <a:pt x="372" y="3019"/>
                      <a:pt x="366" y="3035"/>
                      <a:pt x="359" y="3051"/>
                    </a:cubicBezTo>
                    <a:cubicBezTo>
                      <a:pt x="354" y="3065"/>
                      <a:pt x="348" y="3078"/>
                      <a:pt x="343" y="3092"/>
                    </a:cubicBezTo>
                    <a:cubicBezTo>
                      <a:pt x="336" y="3112"/>
                      <a:pt x="328" y="3134"/>
                      <a:pt x="320" y="3154"/>
                    </a:cubicBezTo>
                    <a:cubicBezTo>
                      <a:pt x="314" y="3169"/>
                      <a:pt x="308" y="3184"/>
                      <a:pt x="303" y="3198"/>
                    </a:cubicBezTo>
                    <a:lnTo>
                      <a:pt x="296" y="3217"/>
                    </a:lnTo>
                    <a:cubicBezTo>
                      <a:pt x="282" y="3255"/>
                      <a:pt x="269" y="3294"/>
                      <a:pt x="256" y="3333"/>
                    </a:cubicBezTo>
                    <a:cubicBezTo>
                      <a:pt x="254" y="3337"/>
                      <a:pt x="253" y="3341"/>
                      <a:pt x="252" y="3345"/>
                    </a:cubicBezTo>
                    <a:lnTo>
                      <a:pt x="252" y="3347"/>
                    </a:lnTo>
                    <a:cubicBezTo>
                      <a:pt x="237" y="3391"/>
                      <a:pt x="222" y="3434"/>
                      <a:pt x="209" y="3479"/>
                    </a:cubicBezTo>
                    <a:cubicBezTo>
                      <a:pt x="207" y="3484"/>
                      <a:pt x="206" y="3489"/>
                      <a:pt x="205" y="3493"/>
                    </a:cubicBezTo>
                    <a:cubicBezTo>
                      <a:pt x="199" y="3509"/>
                      <a:pt x="195" y="3525"/>
                      <a:pt x="190" y="3541"/>
                    </a:cubicBezTo>
                    <a:cubicBezTo>
                      <a:pt x="184" y="3565"/>
                      <a:pt x="176" y="3590"/>
                      <a:pt x="169" y="3615"/>
                    </a:cubicBezTo>
                    <a:cubicBezTo>
                      <a:pt x="167" y="3624"/>
                      <a:pt x="164" y="3633"/>
                      <a:pt x="162" y="3642"/>
                    </a:cubicBezTo>
                    <a:cubicBezTo>
                      <a:pt x="157" y="3661"/>
                      <a:pt x="153" y="3682"/>
                      <a:pt x="147" y="3699"/>
                    </a:cubicBezTo>
                    <a:cubicBezTo>
                      <a:pt x="143" y="3716"/>
                      <a:pt x="138" y="3733"/>
                      <a:pt x="134" y="3750"/>
                    </a:cubicBezTo>
                    <a:cubicBezTo>
                      <a:pt x="130" y="3764"/>
                      <a:pt x="127" y="3778"/>
                      <a:pt x="123" y="3793"/>
                    </a:cubicBezTo>
                    <a:cubicBezTo>
                      <a:pt x="119" y="3812"/>
                      <a:pt x="114" y="3830"/>
                      <a:pt x="110" y="3850"/>
                    </a:cubicBezTo>
                    <a:cubicBezTo>
                      <a:pt x="108" y="3861"/>
                      <a:pt x="105" y="3872"/>
                      <a:pt x="102" y="3885"/>
                    </a:cubicBezTo>
                    <a:cubicBezTo>
                      <a:pt x="97" y="3905"/>
                      <a:pt x="94" y="3926"/>
                      <a:pt x="89" y="3947"/>
                    </a:cubicBezTo>
                    <a:cubicBezTo>
                      <a:pt x="86" y="3964"/>
                      <a:pt x="83" y="3981"/>
                      <a:pt x="79" y="3998"/>
                    </a:cubicBezTo>
                    <a:cubicBezTo>
                      <a:pt x="78" y="4005"/>
                      <a:pt x="77" y="4011"/>
                      <a:pt x="76" y="4017"/>
                    </a:cubicBezTo>
                    <a:cubicBezTo>
                      <a:pt x="69" y="4054"/>
                      <a:pt x="62" y="4089"/>
                      <a:pt x="56" y="4125"/>
                    </a:cubicBezTo>
                    <a:cubicBezTo>
                      <a:pt x="55" y="4132"/>
                      <a:pt x="54" y="4138"/>
                      <a:pt x="53" y="4144"/>
                    </a:cubicBezTo>
                    <a:lnTo>
                      <a:pt x="53" y="4147"/>
                    </a:lnTo>
                    <a:cubicBezTo>
                      <a:pt x="47" y="4190"/>
                      <a:pt x="41" y="4232"/>
                      <a:pt x="35" y="4275"/>
                    </a:cubicBezTo>
                    <a:cubicBezTo>
                      <a:pt x="35" y="4281"/>
                      <a:pt x="34" y="4285"/>
                      <a:pt x="34" y="4290"/>
                    </a:cubicBezTo>
                    <a:cubicBezTo>
                      <a:pt x="32" y="4303"/>
                      <a:pt x="30" y="4316"/>
                      <a:pt x="29" y="4331"/>
                    </a:cubicBezTo>
                    <a:cubicBezTo>
                      <a:pt x="27" y="4353"/>
                      <a:pt x="24" y="4377"/>
                      <a:pt x="21" y="4401"/>
                    </a:cubicBezTo>
                    <a:cubicBezTo>
                      <a:pt x="20" y="4412"/>
                      <a:pt x="20" y="4422"/>
                      <a:pt x="19" y="4434"/>
                    </a:cubicBezTo>
                    <a:cubicBezTo>
                      <a:pt x="17" y="4450"/>
                      <a:pt x="16" y="4469"/>
                      <a:pt x="15" y="4483"/>
                    </a:cubicBezTo>
                    <a:cubicBezTo>
                      <a:pt x="13" y="4497"/>
                      <a:pt x="12" y="4511"/>
                      <a:pt x="11" y="4526"/>
                    </a:cubicBezTo>
                    <a:cubicBezTo>
                      <a:pt x="10" y="4544"/>
                      <a:pt x="10" y="4562"/>
                      <a:pt x="9" y="4580"/>
                    </a:cubicBezTo>
                    <a:cubicBezTo>
                      <a:pt x="8" y="4596"/>
                      <a:pt x="7" y="4612"/>
                      <a:pt x="7" y="4627"/>
                    </a:cubicBezTo>
                    <a:cubicBezTo>
                      <a:pt x="7" y="4635"/>
                      <a:pt x="5" y="4641"/>
                      <a:pt x="5" y="4649"/>
                    </a:cubicBezTo>
                    <a:cubicBezTo>
                      <a:pt x="4" y="4688"/>
                      <a:pt x="3" y="4725"/>
                      <a:pt x="1" y="4763"/>
                    </a:cubicBezTo>
                    <a:lnTo>
                      <a:pt x="1" y="4770"/>
                    </a:lnTo>
                    <a:cubicBezTo>
                      <a:pt x="1" y="4813"/>
                      <a:pt x="2" y="4855"/>
                      <a:pt x="4" y="4898"/>
                    </a:cubicBezTo>
                    <a:cubicBezTo>
                      <a:pt x="4" y="4906"/>
                      <a:pt x="5" y="4914"/>
                      <a:pt x="5" y="4922"/>
                    </a:cubicBezTo>
                    <a:lnTo>
                      <a:pt x="1801" y="5964"/>
                    </a:lnTo>
                    <a:cubicBezTo>
                      <a:pt x="1799" y="5913"/>
                      <a:pt x="1797" y="5860"/>
                      <a:pt x="1797" y="5806"/>
                    </a:cubicBezTo>
                    <a:cubicBezTo>
                      <a:pt x="1797" y="5761"/>
                      <a:pt x="1798" y="5715"/>
                      <a:pt x="1799" y="5669"/>
                    </a:cubicBezTo>
                    <a:cubicBezTo>
                      <a:pt x="1800" y="5653"/>
                      <a:pt x="1801" y="5637"/>
                      <a:pt x="1801" y="5623"/>
                    </a:cubicBezTo>
                    <a:cubicBezTo>
                      <a:pt x="1803" y="5590"/>
                      <a:pt x="1805" y="5557"/>
                      <a:pt x="1808" y="5525"/>
                    </a:cubicBezTo>
                    <a:cubicBezTo>
                      <a:pt x="1809" y="5508"/>
                      <a:pt x="1810" y="5492"/>
                      <a:pt x="1811" y="5475"/>
                    </a:cubicBezTo>
                    <a:cubicBezTo>
                      <a:pt x="1815" y="5441"/>
                      <a:pt x="1818" y="5407"/>
                      <a:pt x="1822" y="5372"/>
                    </a:cubicBezTo>
                    <a:cubicBezTo>
                      <a:pt x="1824" y="5358"/>
                      <a:pt x="1825" y="5346"/>
                      <a:pt x="1826" y="5331"/>
                    </a:cubicBezTo>
                    <a:cubicBezTo>
                      <a:pt x="1833" y="5283"/>
                      <a:pt x="1839" y="5235"/>
                      <a:pt x="1847" y="5187"/>
                    </a:cubicBezTo>
                    <a:cubicBezTo>
                      <a:pt x="1848" y="5180"/>
                      <a:pt x="1849" y="5175"/>
                      <a:pt x="1850" y="5168"/>
                    </a:cubicBezTo>
                    <a:cubicBezTo>
                      <a:pt x="1857" y="5126"/>
                      <a:pt x="1865" y="5083"/>
                      <a:pt x="1873" y="5041"/>
                    </a:cubicBezTo>
                    <a:cubicBezTo>
                      <a:pt x="1876" y="5024"/>
                      <a:pt x="1879" y="5007"/>
                      <a:pt x="1883" y="4990"/>
                    </a:cubicBezTo>
                    <a:cubicBezTo>
                      <a:pt x="1890" y="4957"/>
                      <a:pt x="1896" y="4924"/>
                      <a:pt x="1903" y="4892"/>
                    </a:cubicBezTo>
                    <a:cubicBezTo>
                      <a:pt x="1908" y="4873"/>
                      <a:pt x="1912" y="4854"/>
                      <a:pt x="1917" y="4835"/>
                    </a:cubicBezTo>
                    <a:cubicBezTo>
                      <a:pt x="1924" y="4804"/>
                      <a:pt x="1932" y="4772"/>
                      <a:pt x="1941" y="4741"/>
                    </a:cubicBezTo>
                    <a:cubicBezTo>
                      <a:pt x="1944" y="4722"/>
                      <a:pt x="1950" y="4703"/>
                      <a:pt x="1954" y="4684"/>
                    </a:cubicBezTo>
                    <a:cubicBezTo>
                      <a:pt x="1965" y="4650"/>
                      <a:pt x="1974" y="4616"/>
                      <a:pt x="1983" y="4582"/>
                    </a:cubicBezTo>
                    <a:cubicBezTo>
                      <a:pt x="1988" y="4566"/>
                      <a:pt x="1992" y="4551"/>
                      <a:pt x="1997" y="4535"/>
                    </a:cubicBezTo>
                    <a:cubicBezTo>
                      <a:pt x="2012" y="4486"/>
                      <a:pt x="2028" y="4437"/>
                      <a:pt x="2044" y="4387"/>
                    </a:cubicBezTo>
                    <a:lnTo>
                      <a:pt x="2049" y="4376"/>
                    </a:lnTo>
                    <a:cubicBezTo>
                      <a:pt x="2063" y="4331"/>
                      <a:pt x="2079" y="4286"/>
                      <a:pt x="2096" y="4241"/>
                    </a:cubicBezTo>
                    <a:cubicBezTo>
                      <a:pt x="2101" y="4226"/>
                      <a:pt x="2106" y="4211"/>
                      <a:pt x="2112" y="4197"/>
                    </a:cubicBezTo>
                    <a:cubicBezTo>
                      <a:pt x="2126" y="4163"/>
                      <a:pt x="2138" y="4129"/>
                      <a:pt x="2152" y="4093"/>
                    </a:cubicBezTo>
                    <a:cubicBezTo>
                      <a:pt x="2159" y="4078"/>
                      <a:pt x="2165" y="4062"/>
                      <a:pt x="2171" y="4046"/>
                    </a:cubicBezTo>
                    <a:cubicBezTo>
                      <a:pt x="2186" y="4011"/>
                      <a:pt x="2201" y="3975"/>
                      <a:pt x="2216" y="3940"/>
                    </a:cubicBezTo>
                    <a:cubicBezTo>
                      <a:pt x="2221" y="3927"/>
                      <a:pt x="2227" y="3914"/>
                      <a:pt x="2232" y="3902"/>
                    </a:cubicBezTo>
                    <a:cubicBezTo>
                      <a:pt x="2253" y="3854"/>
                      <a:pt x="2274" y="3806"/>
                      <a:pt x="2297" y="3760"/>
                    </a:cubicBezTo>
                    <a:cubicBezTo>
                      <a:pt x="2303" y="3749"/>
                      <a:pt x="2308" y="3737"/>
                      <a:pt x="2313" y="3726"/>
                    </a:cubicBezTo>
                    <a:cubicBezTo>
                      <a:pt x="2331" y="3688"/>
                      <a:pt x="2349" y="3652"/>
                      <a:pt x="2367" y="3615"/>
                    </a:cubicBezTo>
                    <a:cubicBezTo>
                      <a:pt x="2380" y="3590"/>
                      <a:pt x="2394" y="3564"/>
                      <a:pt x="2407" y="3539"/>
                    </a:cubicBezTo>
                    <a:cubicBezTo>
                      <a:pt x="2419" y="3515"/>
                      <a:pt x="2432" y="3490"/>
                      <a:pt x="2444" y="3466"/>
                    </a:cubicBezTo>
                    <a:cubicBezTo>
                      <a:pt x="2481" y="3399"/>
                      <a:pt x="2517" y="3333"/>
                      <a:pt x="2556" y="3269"/>
                    </a:cubicBezTo>
                    <a:cubicBezTo>
                      <a:pt x="2568" y="3247"/>
                      <a:pt x="2582" y="3224"/>
                      <a:pt x="2594" y="3203"/>
                    </a:cubicBezTo>
                    <a:cubicBezTo>
                      <a:pt x="2610" y="3177"/>
                      <a:pt x="2626" y="3150"/>
                      <a:pt x="2643" y="3124"/>
                    </a:cubicBezTo>
                    <a:cubicBezTo>
                      <a:pt x="2658" y="3100"/>
                      <a:pt x="2672" y="3077"/>
                      <a:pt x="2687" y="3053"/>
                    </a:cubicBezTo>
                    <a:cubicBezTo>
                      <a:pt x="2703" y="3027"/>
                      <a:pt x="2720" y="3002"/>
                      <a:pt x="2737" y="2976"/>
                    </a:cubicBezTo>
                    <a:cubicBezTo>
                      <a:pt x="2748" y="2959"/>
                      <a:pt x="2760" y="2943"/>
                      <a:pt x="2771" y="2926"/>
                    </a:cubicBezTo>
                    <a:cubicBezTo>
                      <a:pt x="2818" y="2857"/>
                      <a:pt x="2866" y="2788"/>
                      <a:pt x="2916" y="2720"/>
                    </a:cubicBezTo>
                    <a:lnTo>
                      <a:pt x="2917" y="2719"/>
                    </a:lnTo>
                    <a:cubicBezTo>
                      <a:pt x="2953" y="2670"/>
                      <a:pt x="2988" y="2623"/>
                      <a:pt x="3024" y="2577"/>
                    </a:cubicBezTo>
                    <a:cubicBezTo>
                      <a:pt x="3052" y="2540"/>
                      <a:pt x="3082" y="2505"/>
                      <a:pt x="3110" y="2470"/>
                    </a:cubicBezTo>
                    <a:lnTo>
                      <a:pt x="3127" y="2450"/>
                    </a:lnTo>
                    <a:cubicBezTo>
                      <a:pt x="3160" y="2408"/>
                      <a:pt x="3197" y="2368"/>
                      <a:pt x="3232" y="2327"/>
                    </a:cubicBezTo>
                    <a:cubicBezTo>
                      <a:pt x="3242" y="2316"/>
                      <a:pt x="3252" y="2304"/>
                      <a:pt x="3262" y="2293"/>
                    </a:cubicBezTo>
                    <a:cubicBezTo>
                      <a:pt x="3287" y="2265"/>
                      <a:pt x="3312" y="2238"/>
                      <a:pt x="3338" y="2210"/>
                    </a:cubicBezTo>
                    <a:cubicBezTo>
                      <a:pt x="3353" y="2194"/>
                      <a:pt x="3368" y="2180"/>
                      <a:pt x="3383" y="2164"/>
                    </a:cubicBezTo>
                    <a:cubicBezTo>
                      <a:pt x="3404" y="2141"/>
                      <a:pt x="3427" y="2117"/>
                      <a:pt x="3449" y="2095"/>
                    </a:cubicBezTo>
                    <a:cubicBezTo>
                      <a:pt x="3465" y="2079"/>
                      <a:pt x="3481" y="2063"/>
                      <a:pt x="3497" y="2048"/>
                    </a:cubicBezTo>
                    <a:cubicBezTo>
                      <a:pt x="3519" y="2027"/>
                      <a:pt x="3540" y="2005"/>
                      <a:pt x="3562" y="1985"/>
                    </a:cubicBezTo>
                    <a:cubicBezTo>
                      <a:pt x="3580" y="1968"/>
                      <a:pt x="3597" y="1952"/>
                      <a:pt x="3614" y="1936"/>
                    </a:cubicBezTo>
                    <a:cubicBezTo>
                      <a:pt x="3636" y="1917"/>
                      <a:pt x="3657" y="1896"/>
                      <a:pt x="3680" y="1877"/>
                    </a:cubicBezTo>
                    <a:cubicBezTo>
                      <a:pt x="3697" y="1862"/>
                      <a:pt x="3715" y="1846"/>
                      <a:pt x="3732" y="1831"/>
                    </a:cubicBezTo>
                    <a:cubicBezTo>
                      <a:pt x="3755" y="1812"/>
                      <a:pt x="3776" y="1793"/>
                      <a:pt x="3799" y="1775"/>
                    </a:cubicBezTo>
                    <a:cubicBezTo>
                      <a:pt x="3816" y="1760"/>
                      <a:pt x="3834" y="1746"/>
                      <a:pt x="3851" y="1732"/>
                    </a:cubicBezTo>
                    <a:cubicBezTo>
                      <a:pt x="3875" y="1712"/>
                      <a:pt x="3899" y="1694"/>
                      <a:pt x="3923" y="1676"/>
                    </a:cubicBezTo>
                    <a:cubicBezTo>
                      <a:pt x="3938" y="1664"/>
                      <a:pt x="3954" y="1651"/>
                      <a:pt x="3970" y="1640"/>
                    </a:cubicBezTo>
                    <a:cubicBezTo>
                      <a:pt x="3996" y="1619"/>
                      <a:pt x="4024" y="1601"/>
                      <a:pt x="4050" y="1582"/>
                    </a:cubicBezTo>
                    <a:cubicBezTo>
                      <a:pt x="4063" y="1573"/>
                      <a:pt x="4077" y="1563"/>
                      <a:pt x="4090" y="1554"/>
                    </a:cubicBezTo>
                    <a:cubicBezTo>
                      <a:pt x="4130" y="1526"/>
                      <a:pt x="4170" y="1499"/>
                      <a:pt x="4211" y="1474"/>
                    </a:cubicBezTo>
                    <a:lnTo>
                      <a:pt x="4219" y="1468"/>
                    </a:lnTo>
                    <a:cubicBezTo>
                      <a:pt x="4259" y="1442"/>
                      <a:pt x="4301" y="1417"/>
                      <a:pt x="4343" y="1394"/>
                    </a:cubicBezTo>
                    <a:cubicBezTo>
                      <a:pt x="4381" y="1372"/>
                      <a:pt x="4417" y="1352"/>
                      <a:pt x="4455" y="1332"/>
                    </a:cubicBezTo>
                    <a:lnTo>
                      <a:pt x="4498" y="1311"/>
                    </a:lnTo>
                    <a:cubicBezTo>
                      <a:pt x="4525" y="1296"/>
                      <a:pt x="4553" y="1282"/>
                      <a:pt x="4580" y="1270"/>
                    </a:cubicBezTo>
                    <a:cubicBezTo>
                      <a:pt x="4593" y="1263"/>
                      <a:pt x="4605" y="1257"/>
                      <a:pt x="4618" y="1252"/>
                    </a:cubicBezTo>
                    <a:cubicBezTo>
                      <a:pt x="4656" y="1235"/>
                      <a:pt x="4695" y="1218"/>
                      <a:pt x="4734" y="1202"/>
                    </a:cubicBezTo>
                    <a:lnTo>
                      <a:pt x="4736" y="1202"/>
                    </a:lnTo>
                    <a:cubicBezTo>
                      <a:pt x="4774" y="1187"/>
                      <a:pt x="4813" y="1172"/>
                      <a:pt x="4850" y="1160"/>
                    </a:cubicBezTo>
                    <a:cubicBezTo>
                      <a:pt x="4863" y="1155"/>
                      <a:pt x="4875" y="1151"/>
                      <a:pt x="4889" y="1147"/>
                    </a:cubicBezTo>
                    <a:cubicBezTo>
                      <a:pt x="4914" y="1138"/>
                      <a:pt x="4940" y="1130"/>
                      <a:pt x="4966" y="1124"/>
                    </a:cubicBezTo>
                    <a:cubicBezTo>
                      <a:pt x="4981" y="1119"/>
                      <a:pt x="4996" y="1114"/>
                      <a:pt x="5010" y="1111"/>
                    </a:cubicBezTo>
                    <a:cubicBezTo>
                      <a:pt x="5034" y="1104"/>
                      <a:pt x="5058" y="1099"/>
                      <a:pt x="5081" y="1093"/>
                    </a:cubicBezTo>
                    <a:cubicBezTo>
                      <a:pt x="5097" y="1090"/>
                      <a:pt x="5113" y="1086"/>
                      <a:pt x="5127" y="1083"/>
                    </a:cubicBezTo>
                    <a:cubicBezTo>
                      <a:pt x="5150" y="1078"/>
                      <a:pt x="5173" y="1075"/>
                      <a:pt x="5194" y="1070"/>
                    </a:cubicBezTo>
                    <a:cubicBezTo>
                      <a:pt x="5210" y="1068"/>
                      <a:pt x="5227" y="1065"/>
                      <a:pt x="5243" y="1062"/>
                    </a:cubicBezTo>
                    <a:cubicBezTo>
                      <a:pt x="5263" y="1060"/>
                      <a:pt x="5284" y="1058"/>
                      <a:pt x="5303" y="1056"/>
                    </a:cubicBezTo>
                    <a:cubicBezTo>
                      <a:pt x="5322" y="1053"/>
                      <a:pt x="5342" y="1051"/>
                      <a:pt x="5360" y="1050"/>
                    </a:cubicBezTo>
                    <a:cubicBezTo>
                      <a:pt x="5377" y="1049"/>
                      <a:pt x="5394" y="1046"/>
                      <a:pt x="5412" y="1046"/>
                    </a:cubicBezTo>
                    <a:cubicBezTo>
                      <a:pt x="5434" y="1045"/>
                      <a:pt x="5456" y="1044"/>
                      <a:pt x="5478" y="1044"/>
                    </a:cubicBezTo>
                    <a:cubicBezTo>
                      <a:pt x="5494" y="1044"/>
                      <a:pt x="5510" y="1045"/>
                      <a:pt x="5524" y="1045"/>
                    </a:cubicBezTo>
                    <a:cubicBezTo>
                      <a:pt x="5550" y="1046"/>
                      <a:pt x="5577" y="1048"/>
                      <a:pt x="5603" y="1049"/>
                    </a:cubicBezTo>
                    <a:cubicBezTo>
                      <a:pt x="5617" y="1050"/>
                      <a:pt x="5631" y="1051"/>
                      <a:pt x="5646" y="1053"/>
                    </a:cubicBezTo>
                    <a:cubicBezTo>
                      <a:pt x="5684" y="1057"/>
                      <a:pt x="5722" y="1062"/>
                      <a:pt x="5759" y="1069"/>
                    </a:cubicBezTo>
                    <a:cubicBezTo>
                      <a:pt x="5765" y="1070"/>
                      <a:pt x="5772" y="1071"/>
                      <a:pt x="5777" y="1073"/>
                    </a:cubicBezTo>
                    <a:cubicBezTo>
                      <a:pt x="5787" y="1074"/>
                      <a:pt x="5798" y="1077"/>
                      <a:pt x="5807" y="1079"/>
                    </a:cubicBezTo>
                    <a:cubicBezTo>
                      <a:pt x="5829" y="1084"/>
                      <a:pt x="5852" y="1090"/>
                      <a:pt x="5874" y="1095"/>
                    </a:cubicBezTo>
                    <a:cubicBezTo>
                      <a:pt x="5886" y="1099"/>
                      <a:pt x="5898" y="1103"/>
                      <a:pt x="5910" y="1107"/>
                    </a:cubicBezTo>
                    <a:cubicBezTo>
                      <a:pt x="5928" y="1112"/>
                      <a:pt x="5946" y="1118"/>
                      <a:pt x="5964" y="1125"/>
                    </a:cubicBezTo>
                    <a:cubicBezTo>
                      <a:pt x="5987" y="1134"/>
                      <a:pt x="6010" y="1143"/>
                      <a:pt x="6033" y="1153"/>
                    </a:cubicBezTo>
                    <a:cubicBezTo>
                      <a:pt x="6044" y="1158"/>
                      <a:pt x="6055" y="1162"/>
                      <a:pt x="6065" y="1168"/>
                    </a:cubicBezTo>
                    <a:cubicBezTo>
                      <a:pt x="6098" y="1183"/>
                      <a:pt x="6130" y="1200"/>
                      <a:pt x="6162" y="1218"/>
                    </a:cubicBezTo>
                    <a:lnTo>
                      <a:pt x="4366" y="174"/>
                    </a:lnTo>
                    <a:cubicBezTo>
                      <a:pt x="4335" y="156"/>
                      <a:pt x="4303" y="139"/>
                      <a:pt x="4270" y="124"/>
                    </a:cubicBezTo>
                    <a:cubicBezTo>
                      <a:pt x="4259" y="118"/>
                      <a:pt x="4248" y="114"/>
                      <a:pt x="4237" y="109"/>
                    </a:cubicBezTo>
                    <a:cubicBezTo>
                      <a:pt x="4215" y="99"/>
                      <a:pt x="4193" y="90"/>
                      <a:pt x="4169" y="81"/>
                    </a:cubicBezTo>
                    <a:cubicBezTo>
                      <a:pt x="4164" y="80"/>
                      <a:pt x="4161" y="78"/>
                      <a:pt x="4156" y="77"/>
                    </a:cubicBezTo>
                    <a:cubicBezTo>
                      <a:pt x="4143" y="72"/>
                      <a:pt x="4128" y="67"/>
                      <a:pt x="4114" y="63"/>
                    </a:cubicBezTo>
                    <a:cubicBezTo>
                      <a:pt x="4102" y="59"/>
                      <a:pt x="4090" y="55"/>
                      <a:pt x="4078" y="52"/>
                    </a:cubicBezTo>
                    <a:cubicBezTo>
                      <a:pt x="4056" y="46"/>
                      <a:pt x="4034" y="40"/>
                      <a:pt x="4012" y="36"/>
                    </a:cubicBezTo>
                    <a:cubicBezTo>
                      <a:pt x="4002" y="33"/>
                      <a:pt x="3992" y="31"/>
                      <a:pt x="3983" y="29"/>
                    </a:cubicBezTo>
                    <a:lnTo>
                      <a:pt x="3978" y="28"/>
                    </a:lnTo>
                    <a:cubicBezTo>
                      <a:pt x="3974" y="27"/>
                      <a:pt x="3968" y="27"/>
                      <a:pt x="3963" y="25"/>
                    </a:cubicBezTo>
                    <a:cubicBezTo>
                      <a:pt x="3927" y="19"/>
                      <a:pt x="3889" y="13"/>
                      <a:pt x="3851" y="10"/>
                    </a:cubicBezTo>
                    <a:cubicBezTo>
                      <a:pt x="3844" y="8"/>
                      <a:pt x="3841" y="7"/>
                      <a:pt x="3833" y="6"/>
                    </a:cubicBezTo>
                    <a:cubicBezTo>
                      <a:pt x="3829" y="6"/>
                      <a:pt x="3825" y="6"/>
                      <a:pt x="3821" y="6"/>
                    </a:cubicBezTo>
                    <a:cubicBezTo>
                      <a:pt x="3816" y="6"/>
                      <a:pt x="3813" y="6"/>
                      <a:pt x="3809" y="5"/>
                    </a:cubicBezTo>
                    <a:cubicBezTo>
                      <a:pt x="3783" y="4"/>
                      <a:pt x="3757" y="2"/>
                      <a:pt x="3731" y="2"/>
                    </a:cubicBezTo>
                    <a:cubicBezTo>
                      <a:pt x="3721" y="2"/>
                      <a:pt x="3712" y="1"/>
                      <a:pt x="37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9" name="Google Shape;939;p31"/>
              <p:cNvSpPr/>
              <p:nvPr/>
            </p:nvSpPr>
            <p:spPr>
              <a:xfrm>
                <a:off x="1024670" y="-582315"/>
                <a:ext cx="388343" cy="330530"/>
              </a:xfrm>
              <a:custGeom>
                <a:rect b="b" l="l" r="r" t="t"/>
                <a:pathLst>
                  <a:path extrusionOk="0" h="8593" w="10096">
                    <a:moveTo>
                      <a:pt x="9076" y="0"/>
                    </a:moveTo>
                    <a:cubicBezTo>
                      <a:pt x="8828" y="0"/>
                      <a:pt x="8548" y="81"/>
                      <a:pt x="8252" y="252"/>
                    </a:cubicBezTo>
                    <a:cubicBezTo>
                      <a:pt x="7977" y="411"/>
                      <a:pt x="7714" y="632"/>
                      <a:pt x="7481" y="893"/>
                    </a:cubicBezTo>
                    <a:cubicBezTo>
                      <a:pt x="7247" y="357"/>
                      <a:pt x="6804" y="62"/>
                      <a:pt x="6247" y="62"/>
                    </a:cubicBezTo>
                    <a:cubicBezTo>
                      <a:pt x="5902" y="62"/>
                      <a:pt x="5512" y="175"/>
                      <a:pt x="5101" y="413"/>
                    </a:cubicBezTo>
                    <a:cubicBezTo>
                      <a:pt x="3690" y="1227"/>
                      <a:pt x="2550" y="3202"/>
                      <a:pt x="2554" y="4824"/>
                    </a:cubicBezTo>
                    <a:cubicBezTo>
                      <a:pt x="2554" y="4878"/>
                      <a:pt x="2555" y="4930"/>
                      <a:pt x="2557" y="4982"/>
                    </a:cubicBezTo>
                    <a:cubicBezTo>
                      <a:pt x="2433" y="4890"/>
                      <a:pt x="2281" y="4841"/>
                      <a:pt x="2110" y="4841"/>
                    </a:cubicBezTo>
                    <a:cubicBezTo>
                      <a:pt x="1914" y="4841"/>
                      <a:pt x="1692" y="4906"/>
                      <a:pt x="1457" y="5041"/>
                    </a:cubicBezTo>
                    <a:cubicBezTo>
                      <a:pt x="652" y="5505"/>
                      <a:pt x="1" y="6633"/>
                      <a:pt x="3" y="7559"/>
                    </a:cubicBezTo>
                    <a:cubicBezTo>
                      <a:pt x="5" y="8214"/>
                      <a:pt x="334" y="8593"/>
                      <a:pt x="812" y="8593"/>
                    </a:cubicBezTo>
                    <a:cubicBezTo>
                      <a:pt x="1009" y="8593"/>
                      <a:pt x="1231" y="8528"/>
                      <a:pt x="1466" y="8392"/>
                    </a:cubicBezTo>
                    <a:lnTo>
                      <a:pt x="8264" y="4467"/>
                    </a:lnTo>
                    <a:cubicBezTo>
                      <a:pt x="9277" y="3883"/>
                      <a:pt x="10096" y="2465"/>
                      <a:pt x="10093" y="1301"/>
                    </a:cubicBezTo>
                    <a:cubicBezTo>
                      <a:pt x="10091" y="476"/>
                      <a:pt x="9677" y="0"/>
                      <a:pt x="907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0" name="Google Shape;940;p31"/>
              <p:cNvSpPr/>
              <p:nvPr/>
            </p:nvSpPr>
            <p:spPr>
              <a:xfrm>
                <a:off x="955700" y="-436298"/>
                <a:ext cx="164861" cy="180709"/>
              </a:xfrm>
              <a:custGeom>
                <a:rect b="b" l="l" r="r" t="t"/>
                <a:pathLst>
                  <a:path extrusionOk="0" h="4698" w="4286">
                    <a:moveTo>
                      <a:pt x="2099" y="1"/>
                    </a:moveTo>
                    <a:cubicBezTo>
                      <a:pt x="2087" y="1"/>
                      <a:pt x="2075" y="2"/>
                      <a:pt x="2062" y="2"/>
                    </a:cubicBezTo>
                    <a:lnTo>
                      <a:pt x="2041" y="2"/>
                    </a:lnTo>
                    <a:lnTo>
                      <a:pt x="2032" y="3"/>
                    </a:lnTo>
                    <a:cubicBezTo>
                      <a:pt x="2022" y="4"/>
                      <a:pt x="2009" y="5"/>
                      <a:pt x="2000" y="7"/>
                    </a:cubicBezTo>
                    <a:cubicBezTo>
                      <a:pt x="1992" y="8"/>
                      <a:pt x="1984" y="8"/>
                      <a:pt x="1975" y="9"/>
                    </a:cubicBezTo>
                    <a:lnTo>
                      <a:pt x="1966" y="11"/>
                    </a:lnTo>
                    <a:lnTo>
                      <a:pt x="1938" y="16"/>
                    </a:lnTo>
                    <a:cubicBezTo>
                      <a:pt x="1930" y="17"/>
                      <a:pt x="1921" y="18"/>
                      <a:pt x="1913" y="19"/>
                    </a:cubicBezTo>
                    <a:cubicBezTo>
                      <a:pt x="1908" y="20"/>
                      <a:pt x="1904" y="21"/>
                      <a:pt x="1899" y="22"/>
                    </a:cubicBezTo>
                    <a:cubicBezTo>
                      <a:pt x="1890" y="24"/>
                      <a:pt x="1880" y="27"/>
                      <a:pt x="1873" y="28"/>
                    </a:cubicBezTo>
                    <a:cubicBezTo>
                      <a:pt x="1866" y="29"/>
                      <a:pt x="1858" y="32"/>
                      <a:pt x="1851" y="33"/>
                    </a:cubicBezTo>
                    <a:lnTo>
                      <a:pt x="1832" y="38"/>
                    </a:lnTo>
                    <a:cubicBezTo>
                      <a:pt x="1824" y="41"/>
                      <a:pt x="1815" y="43"/>
                      <a:pt x="1807" y="45"/>
                    </a:cubicBezTo>
                    <a:lnTo>
                      <a:pt x="1792" y="50"/>
                    </a:lnTo>
                    <a:cubicBezTo>
                      <a:pt x="1782" y="52"/>
                      <a:pt x="1772" y="55"/>
                      <a:pt x="1763" y="59"/>
                    </a:cubicBezTo>
                    <a:cubicBezTo>
                      <a:pt x="1755" y="61"/>
                      <a:pt x="1748" y="63"/>
                      <a:pt x="1741" y="66"/>
                    </a:cubicBezTo>
                    <a:lnTo>
                      <a:pt x="1733" y="69"/>
                    </a:lnTo>
                    <a:cubicBezTo>
                      <a:pt x="1714" y="75"/>
                      <a:pt x="1695" y="83"/>
                      <a:pt x="1676" y="91"/>
                    </a:cubicBezTo>
                    <a:cubicBezTo>
                      <a:pt x="1656" y="98"/>
                      <a:pt x="1636" y="106"/>
                      <a:pt x="1617" y="115"/>
                    </a:cubicBezTo>
                    <a:lnTo>
                      <a:pt x="1609" y="119"/>
                    </a:lnTo>
                    <a:lnTo>
                      <a:pt x="1587" y="129"/>
                    </a:lnTo>
                    <a:cubicBezTo>
                      <a:pt x="1578" y="134"/>
                      <a:pt x="1568" y="138"/>
                      <a:pt x="1558" y="143"/>
                    </a:cubicBezTo>
                    <a:cubicBezTo>
                      <a:pt x="1552" y="146"/>
                      <a:pt x="1545" y="150"/>
                      <a:pt x="1539" y="153"/>
                    </a:cubicBezTo>
                    <a:lnTo>
                      <a:pt x="1516" y="164"/>
                    </a:lnTo>
                    <a:lnTo>
                      <a:pt x="1499" y="173"/>
                    </a:lnTo>
                    <a:cubicBezTo>
                      <a:pt x="1483" y="182"/>
                      <a:pt x="1468" y="190"/>
                      <a:pt x="1452" y="199"/>
                    </a:cubicBezTo>
                    <a:lnTo>
                      <a:pt x="1437" y="208"/>
                    </a:lnTo>
                    <a:cubicBezTo>
                      <a:pt x="1417" y="220"/>
                      <a:pt x="1396" y="232"/>
                      <a:pt x="1376" y="246"/>
                    </a:cubicBezTo>
                    <a:cubicBezTo>
                      <a:pt x="1356" y="260"/>
                      <a:pt x="1334" y="273"/>
                      <a:pt x="1314" y="287"/>
                    </a:cubicBezTo>
                    <a:lnTo>
                      <a:pt x="1306" y="292"/>
                    </a:lnTo>
                    <a:lnTo>
                      <a:pt x="1298" y="299"/>
                    </a:lnTo>
                    <a:cubicBezTo>
                      <a:pt x="1282" y="309"/>
                      <a:pt x="1266" y="321"/>
                      <a:pt x="1250" y="332"/>
                    </a:cubicBezTo>
                    <a:cubicBezTo>
                      <a:pt x="1230" y="348"/>
                      <a:pt x="1208" y="364"/>
                      <a:pt x="1187" y="381"/>
                    </a:cubicBezTo>
                    <a:cubicBezTo>
                      <a:pt x="1180" y="387"/>
                      <a:pt x="1172" y="392"/>
                      <a:pt x="1165" y="398"/>
                    </a:cubicBezTo>
                    <a:lnTo>
                      <a:pt x="1151" y="410"/>
                    </a:lnTo>
                    <a:cubicBezTo>
                      <a:pt x="1141" y="418"/>
                      <a:pt x="1132" y="426"/>
                      <a:pt x="1123" y="434"/>
                    </a:cubicBezTo>
                    <a:cubicBezTo>
                      <a:pt x="1100" y="452"/>
                      <a:pt x="1079" y="472"/>
                      <a:pt x="1057" y="491"/>
                    </a:cubicBezTo>
                    <a:cubicBezTo>
                      <a:pt x="1047" y="500"/>
                      <a:pt x="1038" y="509"/>
                      <a:pt x="1028" y="519"/>
                    </a:cubicBezTo>
                    <a:lnTo>
                      <a:pt x="1013" y="532"/>
                    </a:lnTo>
                    <a:lnTo>
                      <a:pt x="994" y="550"/>
                    </a:lnTo>
                    <a:cubicBezTo>
                      <a:pt x="973" y="570"/>
                      <a:pt x="953" y="591"/>
                      <a:pt x="933" y="611"/>
                    </a:cubicBezTo>
                    <a:cubicBezTo>
                      <a:pt x="919" y="625"/>
                      <a:pt x="905" y="640"/>
                      <a:pt x="892" y="653"/>
                    </a:cubicBezTo>
                    <a:cubicBezTo>
                      <a:pt x="888" y="657"/>
                      <a:pt x="885" y="661"/>
                      <a:pt x="883" y="665"/>
                    </a:cubicBezTo>
                    <a:cubicBezTo>
                      <a:pt x="879" y="667"/>
                      <a:pt x="876" y="670"/>
                      <a:pt x="872" y="674"/>
                    </a:cubicBezTo>
                    <a:cubicBezTo>
                      <a:pt x="854" y="694"/>
                      <a:pt x="835" y="716"/>
                      <a:pt x="816" y="737"/>
                    </a:cubicBezTo>
                    <a:cubicBezTo>
                      <a:pt x="796" y="759"/>
                      <a:pt x="778" y="780"/>
                      <a:pt x="759" y="803"/>
                    </a:cubicBezTo>
                    <a:lnTo>
                      <a:pt x="759" y="804"/>
                    </a:lnTo>
                    <a:lnTo>
                      <a:pt x="757" y="805"/>
                    </a:lnTo>
                    <a:cubicBezTo>
                      <a:pt x="740" y="827"/>
                      <a:pt x="720" y="849"/>
                      <a:pt x="703" y="872"/>
                    </a:cubicBezTo>
                    <a:cubicBezTo>
                      <a:pt x="681" y="900"/>
                      <a:pt x="659" y="929"/>
                      <a:pt x="639" y="957"/>
                    </a:cubicBezTo>
                    <a:cubicBezTo>
                      <a:pt x="607" y="1000"/>
                      <a:pt x="576" y="1043"/>
                      <a:pt x="547" y="1089"/>
                    </a:cubicBezTo>
                    <a:cubicBezTo>
                      <a:pt x="543" y="1093"/>
                      <a:pt x="540" y="1098"/>
                      <a:pt x="537" y="1104"/>
                    </a:cubicBezTo>
                    <a:cubicBezTo>
                      <a:pt x="516" y="1134"/>
                      <a:pt x="498" y="1166"/>
                      <a:pt x="479" y="1197"/>
                    </a:cubicBezTo>
                    <a:cubicBezTo>
                      <a:pt x="465" y="1218"/>
                      <a:pt x="450" y="1239"/>
                      <a:pt x="438" y="1261"/>
                    </a:cubicBezTo>
                    <a:cubicBezTo>
                      <a:pt x="436" y="1266"/>
                      <a:pt x="432" y="1270"/>
                      <a:pt x="430" y="1276"/>
                    </a:cubicBezTo>
                    <a:cubicBezTo>
                      <a:pt x="422" y="1288"/>
                      <a:pt x="415" y="1301"/>
                      <a:pt x="408" y="1315"/>
                    </a:cubicBezTo>
                    <a:cubicBezTo>
                      <a:pt x="395" y="1340"/>
                      <a:pt x="380" y="1363"/>
                      <a:pt x="366" y="1389"/>
                    </a:cubicBezTo>
                    <a:cubicBezTo>
                      <a:pt x="355" y="1409"/>
                      <a:pt x="345" y="1429"/>
                      <a:pt x="335" y="1450"/>
                    </a:cubicBezTo>
                    <a:lnTo>
                      <a:pt x="327" y="1464"/>
                    </a:lnTo>
                    <a:cubicBezTo>
                      <a:pt x="326" y="1469"/>
                      <a:pt x="323" y="1472"/>
                      <a:pt x="321" y="1477"/>
                    </a:cubicBezTo>
                    <a:cubicBezTo>
                      <a:pt x="309" y="1502"/>
                      <a:pt x="296" y="1528"/>
                      <a:pt x="284" y="1554"/>
                    </a:cubicBezTo>
                    <a:cubicBezTo>
                      <a:pt x="272" y="1578"/>
                      <a:pt x="262" y="1600"/>
                      <a:pt x="252" y="1624"/>
                    </a:cubicBezTo>
                    <a:lnTo>
                      <a:pt x="247" y="1634"/>
                    </a:lnTo>
                    <a:lnTo>
                      <a:pt x="244" y="1644"/>
                    </a:lnTo>
                    <a:cubicBezTo>
                      <a:pt x="236" y="1659"/>
                      <a:pt x="229" y="1676"/>
                      <a:pt x="222" y="1693"/>
                    </a:cubicBezTo>
                    <a:cubicBezTo>
                      <a:pt x="212" y="1717"/>
                      <a:pt x="203" y="1741"/>
                      <a:pt x="194" y="1765"/>
                    </a:cubicBezTo>
                    <a:cubicBezTo>
                      <a:pt x="187" y="1781"/>
                      <a:pt x="182" y="1796"/>
                      <a:pt x="176" y="1811"/>
                    </a:cubicBezTo>
                    <a:lnTo>
                      <a:pt x="171" y="1823"/>
                    </a:lnTo>
                    <a:lnTo>
                      <a:pt x="167" y="1836"/>
                    </a:lnTo>
                    <a:cubicBezTo>
                      <a:pt x="158" y="1861"/>
                      <a:pt x="150" y="1886"/>
                      <a:pt x="141" y="1911"/>
                    </a:cubicBezTo>
                    <a:cubicBezTo>
                      <a:pt x="133" y="1936"/>
                      <a:pt x="125" y="1961"/>
                      <a:pt x="117" y="1986"/>
                    </a:cubicBezTo>
                    <a:cubicBezTo>
                      <a:pt x="116" y="1990"/>
                      <a:pt x="115" y="1993"/>
                      <a:pt x="113" y="1996"/>
                    </a:cubicBezTo>
                    <a:cubicBezTo>
                      <a:pt x="112" y="2000"/>
                      <a:pt x="111" y="2003"/>
                      <a:pt x="110" y="2008"/>
                    </a:cubicBezTo>
                    <a:cubicBezTo>
                      <a:pt x="106" y="2026"/>
                      <a:pt x="100" y="2045"/>
                      <a:pt x="94" y="2064"/>
                    </a:cubicBezTo>
                    <a:cubicBezTo>
                      <a:pt x="87" y="2089"/>
                      <a:pt x="81" y="2115"/>
                      <a:pt x="74" y="2142"/>
                    </a:cubicBezTo>
                    <a:cubicBezTo>
                      <a:pt x="72" y="2153"/>
                      <a:pt x="68" y="2163"/>
                      <a:pt x="66" y="2174"/>
                    </a:cubicBezTo>
                    <a:lnTo>
                      <a:pt x="62" y="2190"/>
                    </a:lnTo>
                    <a:cubicBezTo>
                      <a:pt x="60" y="2199"/>
                      <a:pt x="58" y="2208"/>
                      <a:pt x="56" y="2218"/>
                    </a:cubicBezTo>
                    <a:cubicBezTo>
                      <a:pt x="51" y="2242"/>
                      <a:pt x="45" y="2269"/>
                      <a:pt x="41" y="2294"/>
                    </a:cubicBezTo>
                    <a:cubicBezTo>
                      <a:pt x="36" y="2316"/>
                      <a:pt x="32" y="2340"/>
                      <a:pt x="28" y="2363"/>
                    </a:cubicBezTo>
                    <a:lnTo>
                      <a:pt x="28" y="2365"/>
                    </a:lnTo>
                    <a:lnTo>
                      <a:pt x="28" y="2367"/>
                    </a:lnTo>
                    <a:cubicBezTo>
                      <a:pt x="25" y="2392"/>
                      <a:pt x="22" y="2417"/>
                      <a:pt x="18" y="2441"/>
                    </a:cubicBezTo>
                    <a:cubicBezTo>
                      <a:pt x="15" y="2464"/>
                      <a:pt x="13" y="2488"/>
                      <a:pt x="10" y="2511"/>
                    </a:cubicBezTo>
                    <a:cubicBezTo>
                      <a:pt x="9" y="2519"/>
                      <a:pt x="9" y="2528"/>
                      <a:pt x="8" y="2536"/>
                    </a:cubicBezTo>
                    <a:cubicBezTo>
                      <a:pt x="7" y="2541"/>
                      <a:pt x="7" y="2545"/>
                      <a:pt x="7" y="2550"/>
                    </a:cubicBezTo>
                    <a:cubicBezTo>
                      <a:pt x="7" y="2561"/>
                      <a:pt x="6" y="2571"/>
                      <a:pt x="5" y="2583"/>
                    </a:cubicBezTo>
                    <a:cubicBezTo>
                      <a:pt x="3" y="2607"/>
                      <a:pt x="2" y="2630"/>
                      <a:pt x="1" y="2653"/>
                    </a:cubicBezTo>
                    <a:cubicBezTo>
                      <a:pt x="1" y="2675"/>
                      <a:pt x="0" y="2697"/>
                      <a:pt x="3" y="2719"/>
                    </a:cubicBezTo>
                    <a:lnTo>
                      <a:pt x="3" y="2722"/>
                    </a:lnTo>
                    <a:cubicBezTo>
                      <a:pt x="3" y="2747"/>
                      <a:pt x="3" y="2770"/>
                      <a:pt x="5" y="2794"/>
                    </a:cubicBezTo>
                    <a:cubicBezTo>
                      <a:pt x="6" y="2817"/>
                      <a:pt x="7" y="2840"/>
                      <a:pt x="9" y="2862"/>
                    </a:cubicBezTo>
                    <a:cubicBezTo>
                      <a:pt x="9" y="2868"/>
                      <a:pt x="10" y="2873"/>
                      <a:pt x="11" y="2879"/>
                    </a:cubicBezTo>
                    <a:cubicBezTo>
                      <a:pt x="11" y="2883"/>
                      <a:pt x="13" y="2888"/>
                      <a:pt x="13" y="2893"/>
                    </a:cubicBezTo>
                    <a:cubicBezTo>
                      <a:pt x="14" y="2906"/>
                      <a:pt x="15" y="2920"/>
                      <a:pt x="16" y="2933"/>
                    </a:cubicBezTo>
                    <a:cubicBezTo>
                      <a:pt x="19" y="2957"/>
                      <a:pt x="23" y="2980"/>
                      <a:pt x="27" y="3003"/>
                    </a:cubicBezTo>
                    <a:cubicBezTo>
                      <a:pt x="28" y="3012"/>
                      <a:pt x="31" y="3021"/>
                      <a:pt x="32" y="3029"/>
                    </a:cubicBezTo>
                    <a:cubicBezTo>
                      <a:pt x="33" y="3035"/>
                      <a:pt x="34" y="3041"/>
                      <a:pt x="35" y="3047"/>
                    </a:cubicBezTo>
                    <a:cubicBezTo>
                      <a:pt x="37" y="3056"/>
                      <a:pt x="39" y="3065"/>
                      <a:pt x="41" y="3074"/>
                    </a:cubicBezTo>
                    <a:cubicBezTo>
                      <a:pt x="48" y="3099"/>
                      <a:pt x="53" y="3124"/>
                      <a:pt x="60" y="3149"/>
                    </a:cubicBezTo>
                    <a:cubicBezTo>
                      <a:pt x="62" y="3155"/>
                      <a:pt x="65" y="3160"/>
                      <a:pt x="67" y="3168"/>
                    </a:cubicBezTo>
                    <a:cubicBezTo>
                      <a:pt x="69" y="3175"/>
                      <a:pt x="72" y="3182"/>
                      <a:pt x="74" y="3189"/>
                    </a:cubicBezTo>
                    <a:cubicBezTo>
                      <a:pt x="78" y="3201"/>
                      <a:pt x="82" y="3214"/>
                      <a:pt x="86" y="3225"/>
                    </a:cubicBezTo>
                    <a:cubicBezTo>
                      <a:pt x="94" y="3249"/>
                      <a:pt x="104" y="3271"/>
                      <a:pt x="115" y="3293"/>
                    </a:cubicBezTo>
                    <a:cubicBezTo>
                      <a:pt x="116" y="3296"/>
                      <a:pt x="118" y="3301"/>
                      <a:pt x="119" y="3304"/>
                    </a:cubicBezTo>
                    <a:cubicBezTo>
                      <a:pt x="120" y="3305"/>
                      <a:pt x="120" y="3307"/>
                      <a:pt x="120" y="3308"/>
                    </a:cubicBezTo>
                    <a:cubicBezTo>
                      <a:pt x="137" y="3343"/>
                      <a:pt x="155" y="3376"/>
                      <a:pt x="176" y="3408"/>
                    </a:cubicBezTo>
                    <a:cubicBezTo>
                      <a:pt x="176" y="3409"/>
                      <a:pt x="178" y="3410"/>
                      <a:pt x="178" y="3410"/>
                    </a:cubicBezTo>
                    <a:cubicBezTo>
                      <a:pt x="180" y="3414"/>
                      <a:pt x="184" y="3419"/>
                      <a:pt x="187" y="3422"/>
                    </a:cubicBezTo>
                    <a:cubicBezTo>
                      <a:pt x="204" y="3448"/>
                      <a:pt x="224" y="3473"/>
                      <a:pt x="244" y="3497"/>
                    </a:cubicBezTo>
                    <a:cubicBezTo>
                      <a:pt x="251" y="3506"/>
                      <a:pt x="259" y="3514"/>
                      <a:pt x="265" y="3522"/>
                    </a:cubicBezTo>
                    <a:cubicBezTo>
                      <a:pt x="284" y="3541"/>
                      <a:pt x="302" y="3558"/>
                      <a:pt x="320" y="3575"/>
                    </a:cubicBezTo>
                    <a:cubicBezTo>
                      <a:pt x="328" y="3582"/>
                      <a:pt x="336" y="3589"/>
                      <a:pt x="344" y="3596"/>
                    </a:cubicBezTo>
                    <a:cubicBezTo>
                      <a:pt x="371" y="3617"/>
                      <a:pt x="399" y="3637"/>
                      <a:pt x="429" y="3654"/>
                    </a:cubicBezTo>
                    <a:lnTo>
                      <a:pt x="2219" y="4695"/>
                    </a:lnTo>
                    <a:lnTo>
                      <a:pt x="2219" y="4695"/>
                    </a:lnTo>
                    <a:cubicBezTo>
                      <a:pt x="2191" y="4679"/>
                      <a:pt x="2164" y="4660"/>
                      <a:pt x="2138" y="4639"/>
                    </a:cubicBezTo>
                    <a:cubicBezTo>
                      <a:pt x="2130" y="4633"/>
                      <a:pt x="2124" y="4626"/>
                      <a:pt x="2116" y="4619"/>
                    </a:cubicBezTo>
                    <a:cubicBezTo>
                      <a:pt x="2096" y="4602"/>
                      <a:pt x="2078" y="4584"/>
                      <a:pt x="2060" y="4566"/>
                    </a:cubicBezTo>
                    <a:cubicBezTo>
                      <a:pt x="2053" y="4558"/>
                      <a:pt x="2045" y="4550"/>
                      <a:pt x="2039" y="4541"/>
                    </a:cubicBezTo>
                    <a:cubicBezTo>
                      <a:pt x="2018" y="4517"/>
                      <a:pt x="1999" y="4492"/>
                      <a:pt x="1982" y="4466"/>
                    </a:cubicBezTo>
                    <a:cubicBezTo>
                      <a:pt x="1978" y="4461"/>
                      <a:pt x="1975" y="4458"/>
                      <a:pt x="1973" y="4453"/>
                    </a:cubicBezTo>
                    <a:cubicBezTo>
                      <a:pt x="1951" y="4419"/>
                      <a:pt x="1931" y="4384"/>
                      <a:pt x="1914" y="4348"/>
                    </a:cubicBezTo>
                    <a:cubicBezTo>
                      <a:pt x="1913" y="4343"/>
                      <a:pt x="1910" y="4340"/>
                      <a:pt x="1909" y="4337"/>
                    </a:cubicBezTo>
                    <a:cubicBezTo>
                      <a:pt x="1893" y="4303"/>
                      <a:pt x="1880" y="4267"/>
                      <a:pt x="1868" y="4232"/>
                    </a:cubicBezTo>
                    <a:cubicBezTo>
                      <a:pt x="1866" y="4225"/>
                      <a:pt x="1864" y="4217"/>
                      <a:pt x="1862" y="4211"/>
                    </a:cubicBezTo>
                    <a:cubicBezTo>
                      <a:pt x="1849" y="4172"/>
                      <a:pt x="1839" y="4132"/>
                      <a:pt x="1830" y="4089"/>
                    </a:cubicBezTo>
                    <a:lnTo>
                      <a:pt x="1826" y="4072"/>
                    </a:lnTo>
                    <a:cubicBezTo>
                      <a:pt x="1818" y="4029"/>
                      <a:pt x="1812" y="3984"/>
                      <a:pt x="1807" y="3936"/>
                    </a:cubicBezTo>
                    <a:cubicBezTo>
                      <a:pt x="1806" y="3932"/>
                      <a:pt x="1805" y="3927"/>
                      <a:pt x="1805" y="3921"/>
                    </a:cubicBezTo>
                    <a:cubicBezTo>
                      <a:pt x="1800" y="3870"/>
                      <a:pt x="1798" y="3817"/>
                      <a:pt x="1798" y="3761"/>
                    </a:cubicBezTo>
                    <a:cubicBezTo>
                      <a:pt x="1798" y="3707"/>
                      <a:pt x="1800" y="3650"/>
                      <a:pt x="1805" y="3594"/>
                    </a:cubicBezTo>
                    <a:lnTo>
                      <a:pt x="1806" y="3579"/>
                    </a:lnTo>
                    <a:cubicBezTo>
                      <a:pt x="1811" y="3522"/>
                      <a:pt x="1817" y="3465"/>
                      <a:pt x="1826" y="3408"/>
                    </a:cubicBezTo>
                    <a:lnTo>
                      <a:pt x="1826" y="3405"/>
                    </a:lnTo>
                    <a:cubicBezTo>
                      <a:pt x="1836" y="3349"/>
                      <a:pt x="1847" y="3291"/>
                      <a:pt x="1859" y="3233"/>
                    </a:cubicBezTo>
                    <a:cubicBezTo>
                      <a:pt x="1860" y="3228"/>
                      <a:pt x="1863" y="3223"/>
                      <a:pt x="1864" y="3217"/>
                    </a:cubicBezTo>
                    <a:cubicBezTo>
                      <a:pt x="1876" y="3161"/>
                      <a:pt x="1891" y="3106"/>
                      <a:pt x="1908" y="3050"/>
                    </a:cubicBezTo>
                    <a:lnTo>
                      <a:pt x="1912" y="3040"/>
                    </a:lnTo>
                    <a:cubicBezTo>
                      <a:pt x="1929" y="2982"/>
                      <a:pt x="1948" y="2924"/>
                      <a:pt x="1969" y="2866"/>
                    </a:cubicBezTo>
                    <a:cubicBezTo>
                      <a:pt x="1970" y="2862"/>
                      <a:pt x="1972" y="2858"/>
                      <a:pt x="1974" y="2855"/>
                    </a:cubicBezTo>
                    <a:cubicBezTo>
                      <a:pt x="1994" y="2798"/>
                      <a:pt x="2017" y="2743"/>
                      <a:pt x="2041" y="2686"/>
                    </a:cubicBezTo>
                    <a:lnTo>
                      <a:pt x="2045" y="2678"/>
                    </a:lnTo>
                    <a:cubicBezTo>
                      <a:pt x="2070" y="2621"/>
                      <a:pt x="2096" y="2565"/>
                      <a:pt x="2125" y="2509"/>
                    </a:cubicBezTo>
                    <a:lnTo>
                      <a:pt x="2133" y="2494"/>
                    </a:lnTo>
                    <a:cubicBezTo>
                      <a:pt x="2155" y="2449"/>
                      <a:pt x="2180" y="2404"/>
                      <a:pt x="2205" y="2359"/>
                    </a:cubicBezTo>
                    <a:cubicBezTo>
                      <a:pt x="2213" y="2346"/>
                      <a:pt x="2220" y="2333"/>
                      <a:pt x="2227" y="2321"/>
                    </a:cubicBezTo>
                    <a:cubicBezTo>
                      <a:pt x="2243" y="2294"/>
                      <a:pt x="2260" y="2267"/>
                      <a:pt x="2276" y="2241"/>
                    </a:cubicBezTo>
                    <a:cubicBezTo>
                      <a:pt x="2295" y="2211"/>
                      <a:pt x="2314" y="2179"/>
                      <a:pt x="2335" y="2148"/>
                    </a:cubicBezTo>
                    <a:cubicBezTo>
                      <a:pt x="2368" y="2098"/>
                      <a:pt x="2400" y="2050"/>
                      <a:pt x="2436" y="2003"/>
                    </a:cubicBezTo>
                    <a:lnTo>
                      <a:pt x="2436" y="2002"/>
                    </a:lnTo>
                    <a:cubicBezTo>
                      <a:pt x="2474" y="1950"/>
                      <a:pt x="2514" y="1899"/>
                      <a:pt x="2555" y="1849"/>
                    </a:cubicBezTo>
                    <a:lnTo>
                      <a:pt x="2556" y="1848"/>
                    </a:lnTo>
                    <a:cubicBezTo>
                      <a:pt x="2596" y="1800"/>
                      <a:pt x="2638" y="1754"/>
                      <a:pt x="2679" y="1708"/>
                    </a:cubicBezTo>
                    <a:cubicBezTo>
                      <a:pt x="2683" y="1705"/>
                      <a:pt x="2685" y="1701"/>
                      <a:pt x="2689" y="1698"/>
                    </a:cubicBezTo>
                    <a:cubicBezTo>
                      <a:pt x="2728" y="1656"/>
                      <a:pt x="2769" y="1616"/>
                      <a:pt x="2810" y="1577"/>
                    </a:cubicBezTo>
                    <a:lnTo>
                      <a:pt x="2825" y="1564"/>
                    </a:lnTo>
                    <a:cubicBezTo>
                      <a:pt x="2864" y="1526"/>
                      <a:pt x="2906" y="1489"/>
                      <a:pt x="2948" y="1455"/>
                    </a:cubicBezTo>
                    <a:lnTo>
                      <a:pt x="2962" y="1443"/>
                    </a:lnTo>
                    <a:cubicBezTo>
                      <a:pt x="3006" y="1409"/>
                      <a:pt x="3050" y="1376"/>
                      <a:pt x="3095" y="1344"/>
                    </a:cubicBezTo>
                    <a:lnTo>
                      <a:pt x="3104" y="1338"/>
                    </a:lnTo>
                    <a:cubicBezTo>
                      <a:pt x="3151" y="1304"/>
                      <a:pt x="3200" y="1274"/>
                      <a:pt x="3249" y="1245"/>
                    </a:cubicBezTo>
                    <a:cubicBezTo>
                      <a:pt x="3271" y="1233"/>
                      <a:pt x="3292" y="1222"/>
                      <a:pt x="3314" y="1210"/>
                    </a:cubicBezTo>
                    <a:lnTo>
                      <a:pt x="3336" y="1198"/>
                    </a:lnTo>
                    <a:cubicBezTo>
                      <a:pt x="3353" y="1190"/>
                      <a:pt x="3369" y="1182"/>
                      <a:pt x="3385" y="1174"/>
                    </a:cubicBezTo>
                    <a:cubicBezTo>
                      <a:pt x="3392" y="1172"/>
                      <a:pt x="3399" y="1168"/>
                      <a:pt x="3406" y="1165"/>
                    </a:cubicBezTo>
                    <a:cubicBezTo>
                      <a:pt x="3428" y="1155"/>
                      <a:pt x="3451" y="1146"/>
                      <a:pt x="3472" y="1136"/>
                    </a:cubicBezTo>
                    <a:cubicBezTo>
                      <a:pt x="3495" y="1127"/>
                      <a:pt x="3517" y="1119"/>
                      <a:pt x="3538" y="1111"/>
                    </a:cubicBezTo>
                    <a:lnTo>
                      <a:pt x="3560" y="1105"/>
                    </a:lnTo>
                    <a:cubicBezTo>
                      <a:pt x="3575" y="1099"/>
                      <a:pt x="3590" y="1096"/>
                      <a:pt x="3604" y="1091"/>
                    </a:cubicBezTo>
                    <a:lnTo>
                      <a:pt x="3629" y="1084"/>
                    </a:lnTo>
                    <a:cubicBezTo>
                      <a:pt x="3643" y="1081"/>
                      <a:pt x="3656" y="1077"/>
                      <a:pt x="3670" y="1074"/>
                    </a:cubicBezTo>
                    <a:lnTo>
                      <a:pt x="3696" y="1068"/>
                    </a:lnTo>
                    <a:cubicBezTo>
                      <a:pt x="3708" y="1065"/>
                      <a:pt x="3722" y="1063"/>
                      <a:pt x="3734" y="1060"/>
                    </a:cubicBezTo>
                    <a:cubicBezTo>
                      <a:pt x="3744" y="1059"/>
                      <a:pt x="3754" y="1058"/>
                      <a:pt x="3763" y="1056"/>
                    </a:cubicBezTo>
                    <a:cubicBezTo>
                      <a:pt x="3774" y="1055"/>
                      <a:pt x="3787" y="1054"/>
                      <a:pt x="3797" y="1052"/>
                    </a:cubicBezTo>
                    <a:cubicBezTo>
                      <a:pt x="3808" y="1051"/>
                      <a:pt x="3818" y="1049"/>
                      <a:pt x="3829" y="1049"/>
                    </a:cubicBezTo>
                    <a:cubicBezTo>
                      <a:pt x="3839" y="1048"/>
                      <a:pt x="3849" y="1047"/>
                      <a:pt x="3859" y="1047"/>
                    </a:cubicBezTo>
                    <a:cubicBezTo>
                      <a:pt x="3872" y="1046"/>
                      <a:pt x="3884" y="1046"/>
                      <a:pt x="3896" y="1046"/>
                    </a:cubicBezTo>
                    <a:lnTo>
                      <a:pt x="3923" y="1046"/>
                    </a:lnTo>
                    <a:cubicBezTo>
                      <a:pt x="3938" y="1047"/>
                      <a:pt x="3952" y="1047"/>
                      <a:pt x="3967" y="1048"/>
                    </a:cubicBezTo>
                    <a:lnTo>
                      <a:pt x="3991" y="1050"/>
                    </a:lnTo>
                    <a:cubicBezTo>
                      <a:pt x="4012" y="1052"/>
                      <a:pt x="4034" y="1056"/>
                      <a:pt x="4056" y="1059"/>
                    </a:cubicBezTo>
                    <a:cubicBezTo>
                      <a:pt x="4059" y="1060"/>
                      <a:pt x="4062" y="1062"/>
                      <a:pt x="4066" y="1062"/>
                    </a:cubicBezTo>
                    <a:cubicBezTo>
                      <a:pt x="4096" y="1067"/>
                      <a:pt x="4127" y="1075"/>
                      <a:pt x="4156" y="1085"/>
                    </a:cubicBezTo>
                    <a:cubicBezTo>
                      <a:pt x="4162" y="1088"/>
                      <a:pt x="4168" y="1089"/>
                      <a:pt x="4172" y="1091"/>
                    </a:cubicBezTo>
                    <a:cubicBezTo>
                      <a:pt x="4186" y="1096"/>
                      <a:pt x="4200" y="1101"/>
                      <a:pt x="4212" y="1107"/>
                    </a:cubicBezTo>
                    <a:cubicBezTo>
                      <a:pt x="4218" y="1109"/>
                      <a:pt x="4225" y="1113"/>
                      <a:pt x="4231" y="1115"/>
                    </a:cubicBezTo>
                    <a:cubicBezTo>
                      <a:pt x="4250" y="1124"/>
                      <a:pt x="4268" y="1133"/>
                      <a:pt x="4286" y="1143"/>
                    </a:cubicBezTo>
                    <a:lnTo>
                      <a:pt x="2489" y="98"/>
                    </a:lnTo>
                    <a:cubicBezTo>
                      <a:pt x="2472" y="88"/>
                      <a:pt x="2454" y="78"/>
                      <a:pt x="2434" y="70"/>
                    </a:cubicBezTo>
                    <a:cubicBezTo>
                      <a:pt x="2429" y="67"/>
                      <a:pt x="2422" y="64"/>
                      <a:pt x="2415" y="62"/>
                    </a:cubicBezTo>
                    <a:cubicBezTo>
                      <a:pt x="2403" y="56"/>
                      <a:pt x="2390" y="51"/>
                      <a:pt x="2377" y="46"/>
                    </a:cubicBezTo>
                    <a:cubicBezTo>
                      <a:pt x="2374" y="45"/>
                      <a:pt x="2372" y="44"/>
                      <a:pt x="2369" y="43"/>
                    </a:cubicBezTo>
                    <a:cubicBezTo>
                      <a:pt x="2366" y="42"/>
                      <a:pt x="2363" y="42"/>
                      <a:pt x="2361" y="41"/>
                    </a:cubicBezTo>
                    <a:cubicBezTo>
                      <a:pt x="2330" y="30"/>
                      <a:pt x="2301" y="22"/>
                      <a:pt x="2270" y="16"/>
                    </a:cubicBezTo>
                    <a:lnTo>
                      <a:pt x="2268" y="16"/>
                    </a:lnTo>
                    <a:cubicBezTo>
                      <a:pt x="2264" y="16"/>
                      <a:pt x="2262" y="15"/>
                      <a:pt x="2259" y="15"/>
                    </a:cubicBezTo>
                    <a:cubicBezTo>
                      <a:pt x="2237" y="11"/>
                      <a:pt x="2217" y="8"/>
                      <a:pt x="2195" y="5"/>
                    </a:cubicBezTo>
                    <a:cubicBezTo>
                      <a:pt x="2191" y="5"/>
                      <a:pt x="2189" y="4"/>
                      <a:pt x="2184" y="4"/>
                    </a:cubicBezTo>
                    <a:lnTo>
                      <a:pt x="2170" y="4"/>
                    </a:lnTo>
                    <a:cubicBezTo>
                      <a:pt x="2155" y="3"/>
                      <a:pt x="2141" y="2"/>
                      <a:pt x="2126" y="2"/>
                    </a:cubicBezTo>
                    <a:cubicBezTo>
                      <a:pt x="2120" y="2"/>
                      <a:pt x="2115" y="1"/>
                      <a:pt x="2109" y="1"/>
                    </a:cubicBezTo>
                    <a:close/>
                    <a:moveTo>
                      <a:pt x="2219" y="4695"/>
                    </a:moveTo>
                    <a:cubicBezTo>
                      <a:pt x="2221" y="4696"/>
                      <a:pt x="2222" y="4697"/>
                      <a:pt x="2223" y="4697"/>
                    </a:cubicBezTo>
                    <a:lnTo>
                      <a:pt x="2219" y="469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941" name="Google Shape;941;p31"/>
            <p:cNvSpPr/>
            <p:nvPr/>
          </p:nvSpPr>
          <p:spPr>
            <a:xfrm>
              <a:off x="8559696" y="698402"/>
              <a:ext cx="118359" cy="114288"/>
            </a:xfrm>
            <a:custGeom>
              <a:rect b="b" l="l" r="r" t="t"/>
              <a:pathLst>
                <a:path extrusionOk="0" h="4492" w="4652">
                  <a:moveTo>
                    <a:pt x="3751" y="0"/>
                  </a:moveTo>
                  <a:cubicBezTo>
                    <a:pt x="3541" y="0"/>
                    <a:pt x="3332" y="80"/>
                    <a:pt x="3172" y="240"/>
                  </a:cubicBezTo>
                  <a:lnTo>
                    <a:pt x="2653" y="759"/>
                  </a:lnTo>
                  <a:cubicBezTo>
                    <a:pt x="2563" y="850"/>
                    <a:pt x="2444" y="895"/>
                    <a:pt x="2325" y="895"/>
                  </a:cubicBezTo>
                  <a:cubicBezTo>
                    <a:pt x="2206" y="895"/>
                    <a:pt x="2088" y="850"/>
                    <a:pt x="1998" y="759"/>
                  </a:cubicBezTo>
                  <a:lnTo>
                    <a:pt x="1479" y="242"/>
                  </a:lnTo>
                  <a:cubicBezTo>
                    <a:pt x="1319" y="82"/>
                    <a:pt x="1109" y="2"/>
                    <a:pt x="899" y="2"/>
                  </a:cubicBezTo>
                  <a:cubicBezTo>
                    <a:pt x="689" y="2"/>
                    <a:pt x="480" y="82"/>
                    <a:pt x="320" y="242"/>
                  </a:cubicBezTo>
                  <a:cubicBezTo>
                    <a:pt x="0" y="561"/>
                    <a:pt x="0" y="1081"/>
                    <a:pt x="320" y="1401"/>
                  </a:cubicBezTo>
                  <a:lnTo>
                    <a:pt x="838" y="1918"/>
                  </a:lnTo>
                  <a:cubicBezTo>
                    <a:pt x="1019" y="2100"/>
                    <a:pt x="1019" y="2393"/>
                    <a:pt x="838" y="2575"/>
                  </a:cubicBezTo>
                  <a:lnTo>
                    <a:pt x="320" y="3092"/>
                  </a:lnTo>
                  <a:cubicBezTo>
                    <a:pt x="0" y="3412"/>
                    <a:pt x="0" y="3931"/>
                    <a:pt x="320" y="4251"/>
                  </a:cubicBezTo>
                  <a:cubicBezTo>
                    <a:pt x="480" y="4410"/>
                    <a:pt x="689" y="4490"/>
                    <a:pt x="899" y="4490"/>
                  </a:cubicBezTo>
                  <a:cubicBezTo>
                    <a:pt x="1109" y="4490"/>
                    <a:pt x="1319" y="4410"/>
                    <a:pt x="1479" y="4251"/>
                  </a:cubicBezTo>
                  <a:lnTo>
                    <a:pt x="1997" y="3732"/>
                  </a:lnTo>
                  <a:cubicBezTo>
                    <a:pt x="2087" y="3642"/>
                    <a:pt x="2206" y="3597"/>
                    <a:pt x="2325" y="3597"/>
                  </a:cubicBezTo>
                  <a:cubicBezTo>
                    <a:pt x="2444" y="3597"/>
                    <a:pt x="2563" y="3642"/>
                    <a:pt x="2653" y="3732"/>
                  </a:cubicBezTo>
                  <a:lnTo>
                    <a:pt x="3172" y="4251"/>
                  </a:lnTo>
                  <a:cubicBezTo>
                    <a:pt x="3332" y="4411"/>
                    <a:pt x="3541" y="4491"/>
                    <a:pt x="3751" y="4491"/>
                  </a:cubicBezTo>
                  <a:cubicBezTo>
                    <a:pt x="3960" y="4491"/>
                    <a:pt x="4170" y="4411"/>
                    <a:pt x="4330" y="4251"/>
                  </a:cubicBezTo>
                  <a:cubicBezTo>
                    <a:pt x="4650" y="3931"/>
                    <a:pt x="4650" y="3412"/>
                    <a:pt x="4330" y="3092"/>
                  </a:cubicBezTo>
                  <a:lnTo>
                    <a:pt x="3812" y="2574"/>
                  </a:lnTo>
                  <a:cubicBezTo>
                    <a:pt x="3631" y="2392"/>
                    <a:pt x="3631" y="2099"/>
                    <a:pt x="3812" y="1917"/>
                  </a:cubicBezTo>
                  <a:lnTo>
                    <a:pt x="4330" y="1400"/>
                  </a:lnTo>
                  <a:cubicBezTo>
                    <a:pt x="4651" y="1079"/>
                    <a:pt x="4651" y="560"/>
                    <a:pt x="4330" y="240"/>
                  </a:cubicBezTo>
                  <a:cubicBezTo>
                    <a:pt x="4170" y="80"/>
                    <a:pt x="3960" y="0"/>
                    <a:pt x="375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2" name="Google Shape;942;p31"/>
            <p:cNvSpPr/>
            <p:nvPr/>
          </p:nvSpPr>
          <p:spPr>
            <a:xfrm>
              <a:off x="7926212" y="227809"/>
              <a:ext cx="144335" cy="144335"/>
            </a:xfrm>
            <a:custGeom>
              <a:rect b="b" l="l" r="r" t="t"/>
              <a:pathLst>
                <a:path extrusionOk="0" h="5673" w="5673">
                  <a:moveTo>
                    <a:pt x="2836" y="1480"/>
                  </a:moveTo>
                  <a:cubicBezTo>
                    <a:pt x="3585" y="1481"/>
                    <a:pt x="4192" y="2088"/>
                    <a:pt x="4193" y="2836"/>
                  </a:cubicBezTo>
                  <a:cubicBezTo>
                    <a:pt x="4193" y="3384"/>
                    <a:pt x="3863" y="3879"/>
                    <a:pt x="3356" y="4089"/>
                  </a:cubicBezTo>
                  <a:cubicBezTo>
                    <a:pt x="3188" y="4158"/>
                    <a:pt x="3011" y="4192"/>
                    <a:pt x="2837" y="4192"/>
                  </a:cubicBezTo>
                  <a:cubicBezTo>
                    <a:pt x="2484" y="4192"/>
                    <a:pt x="2137" y="4054"/>
                    <a:pt x="1878" y="3795"/>
                  </a:cubicBezTo>
                  <a:cubicBezTo>
                    <a:pt x="1490" y="3407"/>
                    <a:pt x="1374" y="2824"/>
                    <a:pt x="1584" y="2317"/>
                  </a:cubicBezTo>
                  <a:cubicBezTo>
                    <a:pt x="1794" y="1810"/>
                    <a:pt x="2288" y="1480"/>
                    <a:pt x="2836" y="1480"/>
                  </a:cubicBezTo>
                  <a:close/>
                  <a:moveTo>
                    <a:pt x="2836" y="0"/>
                  </a:moveTo>
                  <a:cubicBezTo>
                    <a:pt x="1273" y="0"/>
                    <a:pt x="0" y="1272"/>
                    <a:pt x="0" y="2836"/>
                  </a:cubicBezTo>
                  <a:cubicBezTo>
                    <a:pt x="0" y="4400"/>
                    <a:pt x="1273" y="5672"/>
                    <a:pt x="2836" y="5672"/>
                  </a:cubicBezTo>
                  <a:cubicBezTo>
                    <a:pt x="4401" y="5672"/>
                    <a:pt x="5672" y="4400"/>
                    <a:pt x="5672" y="2836"/>
                  </a:cubicBezTo>
                  <a:cubicBezTo>
                    <a:pt x="5672" y="1272"/>
                    <a:pt x="4401" y="0"/>
                    <a:pt x="28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CUSTOM_1_1">
    <p:spTree>
      <p:nvGrpSpPr>
        <p:cNvPr id="943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p32"/>
          <p:cNvSpPr txBox="1"/>
          <p:nvPr>
            <p:ph type="title"/>
          </p:nvPr>
        </p:nvSpPr>
        <p:spPr>
          <a:xfrm>
            <a:off x="716619" y="1667388"/>
            <a:ext cx="27315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45" name="Google Shape;945;p32"/>
          <p:cNvSpPr txBox="1"/>
          <p:nvPr>
            <p:ph idx="2" type="title"/>
          </p:nvPr>
        </p:nvSpPr>
        <p:spPr>
          <a:xfrm>
            <a:off x="5692287" y="1667388"/>
            <a:ext cx="2735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46" name="Google Shape;946;p32"/>
          <p:cNvSpPr txBox="1"/>
          <p:nvPr>
            <p:ph idx="1" type="subTitle"/>
          </p:nvPr>
        </p:nvSpPr>
        <p:spPr>
          <a:xfrm>
            <a:off x="716613" y="1946700"/>
            <a:ext cx="2731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7" name="Google Shape;947;p32"/>
          <p:cNvSpPr txBox="1"/>
          <p:nvPr>
            <p:ph idx="3" type="subTitle"/>
          </p:nvPr>
        </p:nvSpPr>
        <p:spPr>
          <a:xfrm>
            <a:off x="5692281" y="1946700"/>
            <a:ext cx="2735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8" name="Google Shape;948;p32"/>
          <p:cNvSpPr txBox="1"/>
          <p:nvPr>
            <p:ph idx="4" type="title"/>
          </p:nvPr>
        </p:nvSpPr>
        <p:spPr>
          <a:xfrm>
            <a:off x="716619" y="3191888"/>
            <a:ext cx="2735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49" name="Google Shape;949;p32"/>
          <p:cNvSpPr txBox="1"/>
          <p:nvPr>
            <p:ph idx="5" type="title"/>
          </p:nvPr>
        </p:nvSpPr>
        <p:spPr>
          <a:xfrm>
            <a:off x="5692287" y="3191888"/>
            <a:ext cx="2735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50" name="Google Shape;950;p32"/>
          <p:cNvSpPr txBox="1"/>
          <p:nvPr>
            <p:ph idx="6" type="subTitle"/>
          </p:nvPr>
        </p:nvSpPr>
        <p:spPr>
          <a:xfrm>
            <a:off x="716613" y="3471200"/>
            <a:ext cx="2735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1" name="Google Shape;951;p32"/>
          <p:cNvSpPr txBox="1"/>
          <p:nvPr>
            <p:ph idx="7" type="subTitle"/>
          </p:nvPr>
        </p:nvSpPr>
        <p:spPr>
          <a:xfrm>
            <a:off x="5692281" y="3471200"/>
            <a:ext cx="2735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2" name="Google Shape;952;p32"/>
          <p:cNvSpPr txBox="1"/>
          <p:nvPr>
            <p:ph idx="8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953" name="Google Shape;953;p32"/>
          <p:cNvGrpSpPr/>
          <p:nvPr/>
        </p:nvGrpSpPr>
        <p:grpSpPr>
          <a:xfrm>
            <a:off x="291371" y="4418675"/>
            <a:ext cx="1678628" cy="370650"/>
            <a:chOff x="7010771" y="697150"/>
            <a:chExt cx="1678628" cy="370650"/>
          </a:xfrm>
        </p:grpSpPr>
        <p:grpSp>
          <p:nvGrpSpPr>
            <p:cNvPr id="954" name="Google Shape;954;p32"/>
            <p:cNvGrpSpPr/>
            <p:nvPr/>
          </p:nvGrpSpPr>
          <p:grpSpPr>
            <a:xfrm>
              <a:off x="7873613" y="697150"/>
              <a:ext cx="457313" cy="370650"/>
              <a:chOff x="1298600" y="-919198"/>
              <a:chExt cx="457313" cy="370650"/>
            </a:xfrm>
          </p:grpSpPr>
          <p:sp>
            <p:nvSpPr>
              <p:cNvPr id="955" name="Google Shape;955;p32"/>
              <p:cNvSpPr/>
              <p:nvPr/>
            </p:nvSpPr>
            <p:spPr>
              <a:xfrm>
                <a:off x="1586174" y="-919198"/>
                <a:ext cx="149013" cy="74468"/>
              </a:xfrm>
              <a:custGeom>
                <a:rect b="b" l="l" r="r" t="t"/>
                <a:pathLst>
                  <a:path extrusionOk="0" h="1936" w="3874">
                    <a:moveTo>
                      <a:pt x="1588" y="1"/>
                    </a:moveTo>
                    <a:cubicBezTo>
                      <a:pt x="1572" y="1"/>
                      <a:pt x="1556" y="2"/>
                      <a:pt x="1540" y="2"/>
                    </a:cubicBezTo>
                    <a:cubicBezTo>
                      <a:pt x="1532" y="3"/>
                      <a:pt x="1523" y="3"/>
                      <a:pt x="1514" y="3"/>
                    </a:cubicBezTo>
                    <a:lnTo>
                      <a:pt x="1503" y="4"/>
                    </a:lnTo>
                    <a:cubicBezTo>
                      <a:pt x="1489" y="5"/>
                      <a:pt x="1477" y="6"/>
                      <a:pt x="1463" y="7"/>
                    </a:cubicBezTo>
                    <a:cubicBezTo>
                      <a:pt x="1453" y="8"/>
                      <a:pt x="1443" y="10"/>
                      <a:pt x="1433" y="11"/>
                    </a:cubicBezTo>
                    <a:cubicBezTo>
                      <a:pt x="1428" y="12"/>
                      <a:pt x="1423" y="13"/>
                      <a:pt x="1420" y="13"/>
                    </a:cubicBezTo>
                    <a:cubicBezTo>
                      <a:pt x="1408" y="15"/>
                      <a:pt x="1395" y="18"/>
                      <a:pt x="1383" y="20"/>
                    </a:cubicBezTo>
                    <a:cubicBezTo>
                      <a:pt x="1372" y="21"/>
                      <a:pt x="1362" y="22"/>
                      <a:pt x="1352" y="24"/>
                    </a:cubicBezTo>
                    <a:cubicBezTo>
                      <a:pt x="1346" y="25"/>
                      <a:pt x="1341" y="27"/>
                      <a:pt x="1335" y="28"/>
                    </a:cubicBezTo>
                    <a:lnTo>
                      <a:pt x="1303" y="36"/>
                    </a:lnTo>
                    <a:cubicBezTo>
                      <a:pt x="1294" y="37"/>
                      <a:pt x="1285" y="39"/>
                      <a:pt x="1277" y="41"/>
                    </a:cubicBezTo>
                    <a:cubicBezTo>
                      <a:pt x="1269" y="44"/>
                      <a:pt x="1260" y="46"/>
                      <a:pt x="1252" y="48"/>
                    </a:cubicBezTo>
                    <a:lnTo>
                      <a:pt x="1219" y="57"/>
                    </a:lnTo>
                    <a:cubicBezTo>
                      <a:pt x="1214" y="58"/>
                      <a:pt x="1208" y="60"/>
                      <a:pt x="1201" y="62"/>
                    </a:cubicBezTo>
                    <a:cubicBezTo>
                      <a:pt x="1189" y="65"/>
                      <a:pt x="1176" y="70"/>
                      <a:pt x="1164" y="74"/>
                    </a:cubicBezTo>
                    <a:cubicBezTo>
                      <a:pt x="1155" y="77"/>
                      <a:pt x="1147" y="80"/>
                      <a:pt x="1138" y="82"/>
                    </a:cubicBezTo>
                    <a:lnTo>
                      <a:pt x="1127" y="86"/>
                    </a:lnTo>
                    <a:cubicBezTo>
                      <a:pt x="1104" y="95"/>
                      <a:pt x="1079" y="104"/>
                      <a:pt x="1054" y="114"/>
                    </a:cubicBezTo>
                    <a:cubicBezTo>
                      <a:pt x="1030" y="123"/>
                      <a:pt x="1005" y="133"/>
                      <a:pt x="981" y="145"/>
                    </a:cubicBezTo>
                    <a:lnTo>
                      <a:pt x="970" y="150"/>
                    </a:lnTo>
                    <a:cubicBezTo>
                      <a:pt x="961" y="154"/>
                      <a:pt x="953" y="158"/>
                      <a:pt x="944" y="163"/>
                    </a:cubicBezTo>
                    <a:cubicBezTo>
                      <a:pt x="931" y="168"/>
                      <a:pt x="919" y="173"/>
                      <a:pt x="906" y="180"/>
                    </a:cubicBezTo>
                    <a:lnTo>
                      <a:pt x="883" y="192"/>
                    </a:lnTo>
                    <a:cubicBezTo>
                      <a:pt x="873" y="197"/>
                      <a:pt x="863" y="202"/>
                      <a:pt x="854" y="207"/>
                    </a:cubicBezTo>
                    <a:lnTo>
                      <a:pt x="831" y="218"/>
                    </a:lnTo>
                    <a:cubicBezTo>
                      <a:pt x="812" y="230"/>
                      <a:pt x="793" y="240"/>
                      <a:pt x="773" y="251"/>
                    </a:cubicBezTo>
                    <a:lnTo>
                      <a:pt x="755" y="261"/>
                    </a:lnTo>
                    <a:cubicBezTo>
                      <a:pt x="729" y="277"/>
                      <a:pt x="704" y="292"/>
                      <a:pt x="678" y="309"/>
                    </a:cubicBezTo>
                    <a:lnTo>
                      <a:pt x="674" y="311"/>
                    </a:lnTo>
                    <a:lnTo>
                      <a:pt x="657" y="324"/>
                    </a:lnTo>
                    <a:cubicBezTo>
                      <a:pt x="637" y="335"/>
                      <a:pt x="619" y="348"/>
                      <a:pt x="601" y="360"/>
                    </a:cubicBezTo>
                    <a:cubicBezTo>
                      <a:pt x="594" y="365"/>
                      <a:pt x="589" y="369"/>
                      <a:pt x="582" y="374"/>
                    </a:cubicBezTo>
                    <a:lnTo>
                      <a:pt x="551" y="395"/>
                    </a:lnTo>
                    <a:cubicBezTo>
                      <a:pt x="541" y="402"/>
                      <a:pt x="533" y="408"/>
                      <a:pt x="522" y="416"/>
                    </a:cubicBezTo>
                    <a:cubicBezTo>
                      <a:pt x="510" y="424"/>
                      <a:pt x="500" y="433"/>
                      <a:pt x="489" y="441"/>
                    </a:cubicBezTo>
                    <a:cubicBezTo>
                      <a:pt x="478" y="449"/>
                      <a:pt x="468" y="457"/>
                      <a:pt x="457" y="466"/>
                    </a:cubicBezTo>
                    <a:cubicBezTo>
                      <a:pt x="452" y="469"/>
                      <a:pt x="447" y="474"/>
                      <a:pt x="441" y="477"/>
                    </a:cubicBezTo>
                    <a:cubicBezTo>
                      <a:pt x="425" y="491"/>
                      <a:pt x="409" y="504"/>
                      <a:pt x="392" y="517"/>
                    </a:cubicBezTo>
                    <a:cubicBezTo>
                      <a:pt x="384" y="525"/>
                      <a:pt x="375" y="531"/>
                      <a:pt x="366" y="538"/>
                    </a:cubicBezTo>
                    <a:lnTo>
                      <a:pt x="359" y="544"/>
                    </a:lnTo>
                    <a:cubicBezTo>
                      <a:pt x="332" y="567"/>
                      <a:pt x="305" y="590"/>
                      <a:pt x="278" y="615"/>
                    </a:cubicBezTo>
                    <a:lnTo>
                      <a:pt x="277" y="617"/>
                    </a:lnTo>
                    <a:lnTo>
                      <a:pt x="266" y="626"/>
                    </a:lnTo>
                    <a:cubicBezTo>
                      <a:pt x="244" y="646"/>
                      <a:pt x="220" y="668"/>
                      <a:pt x="197" y="690"/>
                    </a:cubicBezTo>
                    <a:lnTo>
                      <a:pt x="189" y="698"/>
                    </a:lnTo>
                    <a:cubicBezTo>
                      <a:pt x="179" y="707"/>
                      <a:pt x="170" y="717"/>
                      <a:pt x="161" y="727"/>
                    </a:cubicBezTo>
                    <a:cubicBezTo>
                      <a:pt x="147" y="740"/>
                      <a:pt x="132" y="754"/>
                      <a:pt x="119" y="767"/>
                    </a:cubicBezTo>
                    <a:lnTo>
                      <a:pt x="103" y="784"/>
                    </a:lnTo>
                    <a:lnTo>
                      <a:pt x="72" y="816"/>
                    </a:lnTo>
                    <a:cubicBezTo>
                      <a:pt x="62" y="826"/>
                      <a:pt x="53" y="837"/>
                      <a:pt x="44" y="847"/>
                    </a:cubicBezTo>
                    <a:cubicBezTo>
                      <a:pt x="29" y="862"/>
                      <a:pt x="15" y="877"/>
                      <a:pt x="1" y="893"/>
                    </a:cubicBezTo>
                    <a:lnTo>
                      <a:pt x="1797" y="1936"/>
                    </a:lnTo>
                    <a:cubicBezTo>
                      <a:pt x="1820" y="1911"/>
                      <a:pt x="1844" y="1886"/>
                      <a:pt x="1868" y="1860"/>
                    </a:cubicBezTo>
                    <a:cubicBezTo>
                      <a:pt x="1878" y="1850"/>
                      <a:pt x="1889" y="1838"/>
                      <a:pt x="1899" y="1828"/>
                    </a:cubicBezTo>
                    <a:cubicBezTo>
                      <a:pt x="1918" y="1809"/>
                      <a:pt x="1937" y="1789"/>
                      <a:pt x="1955" y="1770"/>
                    </a:cubicBezTo>
                    <a:cubicBezTo>
                      <a:pt x="1966" y="1761"/>
                      <a:pt x="1975" y="1751"/>
                      <a:pt x="1984" y="1742"/>
                    </a:cubicBezTo>
                    <a:cubicBezTo>
                      <a:pt x="2010" y="1717"/>
                      <a:pt x="2036" y="1693"/>
                      <a:pt x="2062" y="1669"/>
                    </a:cubicBezTo>
                    <a:lnTo>
                      <a:pt x="2072" y="1660"/>
                    </a:lnTo>
                    <a:cubicBezTo>
                      <a:pt x="2102" y="1633"/>
                      <a:pt x="2131" y="1607"/>
                      <a:pt x="2162" y="1582"/>
                    </a:cubicBezTo>
                    <a:cubicBezTo>
                      <a:pt x="2170" y="1574"/>
                      <a:pt x="2179" y="1567"/>
                      <a:pt x="2188" y="1560"/>
                    </a:cubicBezTo>
                    <a:cubicBezTo>
                      <a:pt x="2210" y="1542"/>
                      <a:pt x="2231" y="1525"/>
                      <a:pt x="2253" y="1508"/>
                    </a:cubicBezTo>
                    <a:lnTo>
                      <a:pt x="2284" y="1484"/>
                    </a:lnTo>
                    <a:cubicBezTo>
                      <a:pt x="2305" y="1468"/>
                      <a:pt x="2325" y="1454"/>
                      <a:pt x="2347" y="1438"/>
                    </a:cubicBezTo>
                    <a:lnTo>
                      <a:pt x="2377" y="1416"/>
                    </a:lnTo>
                    <a:cubicBezTo>
                      <a:pt x="2402" y="1399"/>
                      <a:pt x="2427" y="1383"/>
                      <a:pt x="2452" y="1367"/>
                    </a:cubicBezTo>
                    <a:cubicBezTo>
                      <a:pt x="2458" y="1364"/>
                      <a:pt x="2464" y="1360"/>
                      <a:pt x="2469" y="1356"/>
                    </a:cubicBezTo>
                    <a:cubicBezTo>
                      <a:pt x="2502" y="1335"/>
                      <a:pt x="2535" y="1314"/>
                      <a:pt x="2568" y="1295"/>
                    </a:cubicBezTo>
                    <a:cubicBezTo>
                      <a:pt x="2595" y="1279"/>
                      <a:pt x="2622" y="1265"/>
                      <a:pt x="2649" y="1251"/>
                    </a:cubicBezTo>
                    <a:lnTo>
                      <a:pt x="2679" y="1236"/>
                    </a:lnTo>
                    <a:cubicBezTo>
                      <a:pt x="2699" y="1226"/>
                      <a:pt x="2719" y="1215"/>
                      <a:pt x="2739" y="1206"/>
                    </a:cubicBezTo>
                    <a:cubicBezTo>
                      <a:pt x="2747" y="1202"/>
                      <a:pt x="2756" y="1197"/>
                      <a:pt x="2765" y="1194"/>
                    </a:cubicBezTo>
                    <a:cubicBezTo>
                      <a:pt x="2794" y="1181"/>
                      <a:pt x="2821" y="1169"/>
                      <a:pt x="2849" y="1158"/>
                    </a:cubicBezTo>
                    <a:cubicBezTo>
                      <a:pt x="2878" y="1146"/>
                      <a:pt x="2905" y="1136"/>
                      <a:pt x="2933" y="1127"/>
                    </a:cubicBezTo>
                    <a:cubicBezTo>
                      <a:pt x="2942" y="1124"/>
                      <a:pt x="2950" y="1121"/>
                      <a:pt x="2959" y="1118"/>
                    </a:cubicBezTo>
                    <a:cubicBezTo>
                      <a:pt x="2979" y="1112"/>
                      <a:pt x="2997" y="1107"/>
                      <a:pt x="3015" y="1101"/>
                    </a:cubicBezTo>
                    <a:lnTo>
                      <a:pt x="3048" y="1092"/>
                    </a:lnTo>
                    <a:cubicBezTo>
                      <a:pt x="3065" y="1087"/>
                      <a:pt x="3082" y="1083"/>
                      <a:pt x="3099" y="1079"/>
                    </a:cubicBezTo>
                    <a:cubicBezTo>
                      <a:pt x="3109" y="1077"/>
                      <a:pt x="3120" y="1074"/>
                      <a:pt x="3131" y="1071"/>
                    </a:cubicBezTo>
                    <a:cubicBezTo>
                      <a:pt x="3147" y="1069"/>
                      <a:pt x="3162" y="1066"/>
                      <a:pt x="3178" y="1063"/>
                    </a:cubicBezTo>
                    <a:cubicBezTo>
                      <a:pt x="3191" y="1061"/>
                      <a:pt x="3203" y="1059"/>
                      <a:pt x="3215" y="1057"/>
                    </a:cubicBezTo>
                    <a:cubicBezTo>
                      <a:pt x="3231" y="1056"/>
                      <a:pt x="3245" y="1053"/>
                      <a:pt x="3259" y="1052"/>
                    </a:cubicBezTo>
                    <a:cubicBezTo>
                      <a:pt x="3271" y="1050"/>
                      <a:pt x="3286" y="1049"/>
                      <a:pt x="3299" y="1048"/>
                    </a:cubicBezTo>
                    <a:cubicBezTo>
                      <a:pt x="3311" y="1046"/>
                      <a:pt x="3324" y="1045"/>
                      <a:pt x="3336" y="1045"/>
                    </a:cubicBezTo>
                    <a:cubicBezTo>
                      <a:pt x="3352" y="1045"/>
                      <a:pt x="3368" y="1044"/>
                      <a:pt x="3383" y="1044"/>
                    </a:cubicBezTo>
                    <a:lnTo>
                      <a:pt x="3415" y="1044"/>
                    </a:lnTo>
                    <a:cubicBezTo>
                      <a:pt x="3436" y="1044"/>
                      <a:pt x="3455" y="1045"/>
                      <a:pt x="3473" y="1046"/>
                    </a:cubicBezTo>
                    <a:cubicBezTo>
                      <a:pt x="3484" y="1048"/>
                      <a:pt x="3494" y="1049"/>
                      <a:pt x="3504" y="1050"/>
                    </a:cubicBezTo>
                    <a:cubicBezTo>
                      <a:pt x="3533" y="1053"/>
                      <a:pt x="3562" y="1057"/>
                      <a:pt x="3590" y="1062"/>
                    </a:cubicBezTo>
                    <a:lnTo>
                      <a:pt x="3599" y="1063"/>
                    </a:lnTo>
                    <a:lnTo>
                      <a:pt x="3616" y="1068"/>
                    </a:lnTo>
                    <a:cubicBezTo>
                      <a:pt x="3633" y="1071"/>
                      <a:pt x="3651" y="1076"/>
                      <a:pt x="3667" y="1080"/>
                    </a:cubicBezTo>
                    <a:cubicBezTo>
                      <a:pt x="3676" y="1083"/>
                      <a:pt x="3684" y="1085"/>
                      <a:pt x="3692" y="1088"/>
                    </a:cubicBezTo>
                    <a:cubicBezTo>
                      <a:pt x="3706" y="1093"/>
                      <a:pt x="3719" y="1096"/>
                      <a:pt x="3733" y="1102"/>
                    </a:cubicBezTo>
                    <a:cubicBezTo>
                      <a:pt x="3750" y="1108"/>
                      <a:pt x="3766" y="1115"/>
                      <a:pt x="3782" y="1121"/>
                    </a:cubicBezTo>
                    <a:cubicBezTo>
                      <a:pt x="3790" y="1125"/>
                      <a:pt x="3798" y="1128"/>
                      <a:pt x="3805" y="1132"/>
                    </a:cubicBezTo>
                    <a:cubicBezTo>
                      <a:pt x="3828" y="1143"/>
                      <a:pt x="3851" y="1154"/>
                      <a:pt x="3874" y="1167"/>
                    </a:cubicBezTo>
                    <a:lnTo>
                      <a:pt x="2078" y="124"/>
                    </a:lnTo>
                    <a:cubicBezTo>
                      <a:pt x="2056" y="111"/>
                      <a:pt x="2033" y="99"/>
                      <a:pt x="2010" y="88"/>
                    </a:cubicBezTo>
                    <a:cubicBezTo>
                      <a:pt x="2002" y="84"/>
                      <a:pt x="1994" y="81"/>
                      <a:pt x="1986" y="78"/>
                    </a:cubicBezTo>
                    <a:cubicBezTo>
                      <a:pt x="1970" y="71"/>
                      <a:pt x="1954" y="64"/>
                      <a:pt x="1937" y="58"/>
                    </a:cubicBezTo>
                    <a:lnTo>
                      <a:pt x="1929" y="55"/>
                    </a:lnTo>
                    <a:cubicBezTo>
                      <a:pt x="1919" y="52"/>
                      <a:pt x="1908" y="48"/>
                      <a:pt x="1896" y="45"/>
                    </a:cubicBezTo>
                    <a:cubicBezTo>
                      <a:pt x="1889" y="42"/>
                      <a:pt x="1881" y="39"/>
                      <a:pt x="1873" y="37"/>
                    </a:cubicBezTo>
                    <a:cubicBezTo>
                      <a:pt x="1856" y="32"/>
                      <a:pt x="1837" y="28"/>
                      <a:pt x="1820" y="24"/>
                    </a:cubicBezTo>
                    <a:lnTo>
                      <a:pt x="1803" y="20"/>
                    </a:lnTo>
                    <a:lnTo>
                      <a:pt x="1801" y="20"/>
                    </a:lnTo>
                    <a:lnTo>
                      <a:pt x="1794" y="19"/>
                    </a:lnTo>
                    <a:cubicBezTo>
                      <a:pt x="1766" y="13"/>
                      <a:pt x="1738" y="10"/>
                      <a:pt x="1708" y="6"/>
                    </a:cubicBezTo>
                    <a:cubicBezTo>
                      <a:pt x="1704" y="6"/>
                      <a:pt x="1701" y="6"/>
                      <a:pt x="1696" y="5"/>
                    </a:cubicBezTo>
                    <a:cubicBezTo>
                      <a:pt x="1690" y="4"/>
                      <a:pt x="1684" y="4"/>
                      <a:pt x="1679" y="4"/>
                    </a:cubicBezTo>
                    <a:cubicBezTo>
                      <a:pt x="1659" y="3"/>
                      <a:pt x="1640" y="2"/>
                      <a:pt x="1621" y="2"/>
                    </a:cubicBezTo>
                    <a:cubicBezTo>
                      <a:pt x="1614" y="2"/>
                      <a:pt x="1607" y="1"/>
                      <a:pt x="160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6" name="Google Shape;956;p32"/>
              <p:cNvSpPr/>
              <p:nvPr/>
            </p:nvSpPr>
            <p:spPr>
              <a:xfrm>
                <a:off x="1396573" y="-916929"/>
                <a:ext cx="237021" cy="229444"/>
              </a:xfrm>
              <a:custGeom>
                <a:rect b="b" l="l" r="r" t="t"/>
                <a:pathLst>
                  <a:path extrusionOk="0" h="5965" w="6162">
                    <a:moveTo>
                      <a:pt x="3684" y="1"/>
                    </a:moveTo>
                    <a:cubicBezTo>
                      <a:pt x="3662" y="1"/>
                      <a:pt x="3640" y="2"/>
                      <a:pt x="3617" y="3"/>
                    </a:cubicBezTo>
                    <a:cubicBezTo>
                      <a:pt x="3611" y="3"/>
                      <a:pt x="3605" y="3"/>
                      <a:pt x="3599" y="3"/>
                    </a:cubicBezTo>
                    <a:cubicBezTo>
                      <a:pt x="3593" y="3"/>
                      <a:pt x="3587" y="3"/>
                      <a:pt x="3581" y="4"/>
                    </a:cubicBezTo>
                    <a:cubicBezTo>
                      <a:pt x="3575" y="4"/>
                      <a:pt x="3571" y="6"/>
                      <a:pt x="3565" y="6"/>
                    </a:cubicBezTo>
                    <a:cubicBezTo>
                      <a:pt x="3547" y="7"/>
                      <a:pt x="3528" y="10"/>
                      <a:pt x="3508" y="12"/>
                    </a:cubicBezTo>
                    <a:cubicBezTo>
                      <a:pt x="3495" y="13"/>
                      <a:pt x="3480" y="14"/>
                      <a:pt x="3467" y="16"/>
                    </a:cubicBezTo>
                    <a:cubicBezTo>
                      <a:pt x="3461" y="16"/>
                      <a:pt x="3455" y="18"/>
                      <a:pt x="3448" y="19"/>
                    </a:cubicBezTo>
                    <a:cubicBezTo>
                      <a:pt x="3432" y="21"/>
                      <a:pt x="3415" y="24"/>
                      <a:pt x="3401" y="27"/>
                    </a:cubicBezTo>
                    <a:cubicBezTo>
                      <a:pt x="3387" y="29"/>
                      <a:pt x="3372" y="31"/>
                      <a:pt x="3359" y="33"/>
                    </a:cubicBezTo>
                    <a:cubicBezTo>
                      <a:pt x="3351" y="36"/>
                      <a:pt x="3343" y="38"/>
                      <a:pt x="3335" y="39"/>
                    </a:cubicBezTo>
                    <a:cubicBezTo>
                      <a:pt x="3319" y="42"/>
                      <a:pt x="3303" y="46"/>
                      <a:pt x="3288" y="49"/>
                    </a:cubicBezTo>
                    <a:cubicBezTo>
                      <a:pt x="3276" y="53"/>
                      <a:pt x="3263" y="55"/>
                      <a:pt x="3252" y="57"/>
                    </a:cubicBezTo>
                    <a:cubicBezTo>
                      <a:pt x="3241" y="61"/>
                      <a:pt x="3229" y="64"/>
                      <a:pt x="3218" y="67"/>
                    </a:cubicBezTo>
                    <a:cubicBezTo>
                      <a:pt x="3203" y="71"/>
                      <a:pt x="3187" y="75"/>
                      <a:pt x="3174" y="79"/>
                    </a:cubicBezTo>
                    <a:cubicBezTo>
                      <a:pt x="3165" y="82"/>
                      <a:pt x="3156" y="83"/>
                      <a:pt x="3148" y="87"/>
                    </a:cubicBezTo>
                    <a:cubicBezTo>
                      <a:pt x="3131" y="91"/>
                      <a:pt x="3113" y="98"/>
                      <a:pt x="3096" y="104"/>
                    </a:cubicBezTo>
                    <a:cubicBezTo>
                      <a:pt x="3083" y="107"/>
                      <a:pt x="3071" y="112"/>
                      <a:pt x="3058" y="115"/>
                    </a:cubicBezTo>
                    <a:lnTo>
                      <a:pt x="3045" y="120"/>
                    </a:lnTo>
                    <a:cubicBezTo>
                      <a:pt x="3010" y="132"/>
                      <a:pt x="2976" y="145"/>
                      <a:pt x="2942" y="158"/>
                    </a:cubicBezTo>
                    <a:cubicBezTo>
                      <a:pt x="2908" y="172"/>
                      <a:pt x="2874" y="187"/>
                      <a:pt x="2839" y="201"/>
                    </a:cubicBezTo>
                    <a:lnTo>
                      <a:pt x="2824" y="209"/>
                    </a:lnTo>
                    <a:cubicBezTo>
                      <a:pt x="2812" y="215"/>
                      <a:pt x="2801" y="221"/>
                      <a:pt x="2788" y="226"/>
                    </a:cubicBezTo>
                    <a:cubicBezTo>
                      <a:pt x="2771" y="234"/>
                      <a:pt x="2754" y="242"/>
                      <a:pt x="2736" y="250"/>
                    </a:cubicBezTo>
                    <a:lnTo>
                      <a:pt x="2704" y="267"/>
                    </a:lnTo>
                    <a:cubicBezTo>
                      <a:pt x="2691" y="275"/>
                      <a:pt x="2677" y="282"/>
                      <a:pt x="2662" y="289"/>
                    </a:cubicBezTo>
                    <a:cubicBezTo>
                      <a:pt x="2652" y="294"/>
                      <a:pt x="2642" y="299"/>
                      <a:pt x="2632" y="305"/>
                    </a:cubicBezTo>
                    <a:cubicBezTo>
                      <a:pt x="2605" y="319"/>
                      <a:pt x="2578" y="334"/>
                      <a:pt x="2551" y="350"/>
                    </a:cubicBezTo>
                    <a:lnTo>
                      <a:pt x="2525" y="365"/>
                    </a:lnTo>
                    <a:cubicBezTo>
                      <a:pt x="2492" y="384"/>
                      <a:pt x="2459" y="404"/>
                      <a:pt x="2426" y="425"/>
                    </a:cubicBezTo>
                    <a:lnTo>
                      <a:pt x="2418" y="429"/>
                    </a:lnTo>
                    <a:lnTo>
                      <a:pt x="2417" y="430"/>
                    </a:lnTo>
                    <a:cubicBezTo>
                      <a:pt x="2381" y="453"/>
                      <a:pt x="2345" y="477"/>
                      <a:pt x="2308" y="502"/>
                    </a:cubicBezTo>
                    <a:lnTo>
                      <a:pt x="2298" y="510"/>
                    </a:lnTo>
                    <a:cubicBezTo>
                      <a:pt x="2284" y="519"/>
                      <a:pt x="2272" y="529"/>
                      <a:pt x="2257" y="538"/>
                    </a:cubicBezTo>
                    <a:cubicBezTo>
                      <a:pt x="2237" y="553"/>
                      <a:pt x="2218" y="567"/>
                      <a:pt x="2197" y="581"/>
                    </a:cubicBezTo>
                    <a:lnTo>
                      <a:pt x="2178" y="596"/>
                    </a:lnTo>
                    <a:cubicBezTo>
                      <a:pt x="2162" y="609"/>
                      <a:pt x="2145" y="622"/>
                      <a:pt x="2130" y="634"/>
                    </a:cubicBezTo>
                    <a:cubicBezTo>
                      <a:pt x="2115" y="645"/>
                      <a:pt x="2100" y="655"/>
                      <a:pt x="2085" y="666"/>
                    </a:cubicBezTo>
                    <a:cubicBezTo>
                      <a:pt x="2077" y="674"/>
                      <a:pt x="2068" y="681"/>
                      <a:pt x="2059" y="689"/>
                    </a:cubicBezTo>
                    <a:cubicBezTo>
                      <a:pt x="2042" y="703"/>
                      <a:pt x="2024" y="717"/>
                      <a:pt x="2007" y="731"/>
                    </a:cubicBezTo>
                    <a:cubicBezTo>
                      <a:pt x="1995" y="740"/>
                      <a:pt x="1983" y="750"/>
                      <a:pt x="1971" y="759"/>
                    </a:cubicBezTo>
                    <a:cubicBezTo>
                      <a:pt x="1961" y="770"/>
                      <a:pt x="1951" y="779"/>
                      <a:pt x="1940" y="788"/>
                    </a:cubicBezTo>
                    <a:cubicBezTo>
                      <a:pt x="1923" y="804"/>
                      <a:pt x="1904" y="818"/>
                      <a:pt x="1887" y="834"/>
                    </a:cubicBezTo>
                    <a:cubicBezTo>
                      <a:pt x="1877" y="842"/>
                      <a:pt x="1868" y="850"/>
                      <a:pt x="1859" y="859"/>
                    </a:cubicBezTo>
                    <a:cubicBezTo>
                      <a:pt x="1847" y="871"/>
                      <a:pt x="1834" y="882"/>
                      <a:pt x="1823" y="893"/>
                    </a:cubicBezTo>
                    <a:cubicBezTo>
                      <a:pt x="1805" y="909"/>
                      <a:pt x="1788" y="925"/>
                      <a:pt x="1769" y="942"/>
                    </a:cubicBezTo>
                    <a:cubicBezTo>
                      <a:pt x="1763" y="949"/>
                      <a:pt x="1754" y="956"/>
                      <a:pt x="1747" y="964"/>
                    </a:cubicBezTo>
                    <a:cubicBezTo>
                      <a:pt x="1732" y="977"/>
                      <a:pt x="1720" y="991"/>
                      <a:pt x="1705" y="1004"/>
                    </a:cubicBezTo>
                    <a:cubicBezTo>
                      <a:pt x="1689" y="1020"/>
                      <a:pt x="1673" y="1036"/>
                      <a:pt x="1657" y="1052"/>
                    </a:cubicBezTo>
                    <a:cubicBezTo>
                      <a:pt x="1650" y="1058"/>
                      <a:pt x="1645" y="1063"/>
                      <a:pt x="1639" y="1070"/>
                    </a:cubicBezTo>
                    <a:cubicBezTo>
                      <a:pt x="1622" y="1087"/>
                      <a:pt x="1605" y="1105"/>
                      <a:pt x="1590" y="1121"/>
                    </a:cubicBezTo>
                    <a:cubicBezTo>
                      <a:pt x="1574" y="1136"/>
                      <a:pt x="1561" y="1152"/>
                      <a:pt x="1546" y="1167"/>
                    </a:cubicBezTo>
                    <a:lnTo>
                      <a:pt x="1533" y="1179"/>
                    </a:lnTo>
                    <a:cubicBezTo>
                      <a:pt x="1513" y="1203"/>
                      <a:pt x="1492" y="1227"/>
                      <a:pt x="1470" y="1251"/>
                    </a:cubicBezTo>
                    <a:cubicBezTo>
                      <a:pt x="1460" y="1262"/>
                      <a:pt x="1450" y="1273"/>
                      <a:pt x="1439" y="1285"/>
                    </a:cubicBezTo>
                    <a:cubicBezTo>
                      <a:pt x="1438" y="1287"/>
                      <a:pt x="1436" y="1288"/>
                      <a:pt x="1435" y="1290"/>
                    </a:cubicBezTo>
                    <a:cubicBezTo>
                      <a:pt x="1401" y="1329"/>
                      <a:pt x="1368" y="1367"/>
                      <a:pt x="1335" y="1406"/>
                    </a:cubicBezTo>
                    <a:lnTo>
                      <a:pt x="1334" y="1407"/>
                    </a:lnTo>
                    <a:cubicBezTo>
                      <a:pt x="1329" y="1413"/>
                      <a:pt x="1324" y="1421"/>
                      <a:pt x="1318" y="1428"/>
                    </a:cubicBezTo>
                    <a:cubicBezTo>
                      <a:pt x="1291" y="1460"/>
                      <a:pt x="1263" y="1493"/>
                      <a:pt x="1237" y="1527"/>
                    </a:cubicBezTo>
                    <a:cubicBezTo>
                      <a:pt x="1235" y="1530"/>
                      <a:pt x="1234" y="1532"/>
                      <a:pt x="1232" y="1534"/>
                    </a:cubicBezTo>
                    <a:cubicBezTo>
                      <a:pt x="1195" y="1581"/>
                      <a:pt x="1160" y="1627"/>
                      <a:pt x="1124" y="1676"/>
                    </a:cubicBezTo>
                    <a:lnTo>
                      <a:pt x="1123" y="1677"/>
                    </a:lnTo>
                    <a:cubicBezTo>
                      <a:pt x="1073" y="1744"/>
                      <a:pt x="1025" y="1813"/>
                      <a:pt x="979" y="1884"/>
                    </a:cubicBezTo>
                    <a:cubicBezTo>
                      <a:pt x="973" y="1892"/>
                      <a:pt x="967" y="1898"/>
                      <a:pt x="962" y="1907"/>
                    </a:cubicBezTo>
                    <a:cubicBezTo>
                      <a:pt x="956" y="1915"/>
                      <a:pt x="950" y="1924"/>
                      <a:pt x="945" y="1934"/>
                    </a:cubicBezTo>
                    <a:cubicBezTo>
                      <a:pt x="928" y="1958"/>
                      <a:pt x="911" y="1985"/>
                      <a:pt x="895" y="2011"/>
                    </a:cubicBezTo>
                    <a:cubicBezTo>
                      <a:pt x="880" y="2035"/>
                      <a:pt x="865" y="2057"/>
                      <a:pt x="851" y="2081"/>
                    </a:cubicBezTo>
                    <a:cubicBezTo>
                      <a:pt x="834" y="2107"/>
                      <a:pt x="818" y="2133"/>
                      <a:pt x="802" y="2160"/>
                    </a:cubicBezTo>
                    <a:cubicBezTo>
                      <a:pt x="793" y="2176"/>
                      <a:pt x="783" y="2192"/>
                      <a:pt x="772" y="2209"/>
                    </a:cubicBezTo>
                    <a:cubicBezTo>
                      <a:pt x="769" y="2215"/>
                      <a:pt x="767" y="2221"/>
                      <a:pt x="763" y="2226"/>
                    </a:cubicBezTo>
                    <a:cubicBezTo>
                      <a:pt x="725" y="2291"/>
                      <a:pt x="688" y="2357"/>
                      <a:pt x="652" y="2422"/>
                    </a:cubicBezTo>
                    <a:lnTo>
                      <a:pt x="646" y="2434"/>
                    </a:lnTo>
                    <a:cubicBezTo>
                      <a:pt x="635" y="2454"/>
                      <a:pt x="625" y="2475"/>
                      <a:pt x="615" y="2496"/>
                    </a:cubicBezTo>
                    <a:cubicBezTo>
                      <a:pt x="601" y="2521"/>
                      <a:pt x="587" y="2547"/>
                      <a:pt x="575" y="2572"/>
                    </a:cubicBezTo>
                    <a:cubicBezTo>
                      <a:pt x="573" y="2577"/>
                      <a:pt x="569" y="2581"/>
                      <a:pt x="567" y="2587"/>
                    </a:cubicBezTo>
                    <a:cubicBezTo>
                      <a:pt x="551" y="2619"/>
                      <a:pt x="535" y="2652"/>
                      <a:pt x="520" y="2683"/>
                    </a:cubicBezTo>
                    <a:cubicBezTo>
                      <a:pt x="515" y="2695"/>
                      <a:pt x="509" y="2705"/>
                      <a:pt x="505" y="2716"/>
                    </a:cubicBezTo>
                    <a:lnTo>
                      <a:pt x="502" y="2721"/>
                    </a:lnTo>
                    <a:cubicBezTo>
                      <a:pt x="483" y="2762"/>
                      <a:pt x="464" y="2802"/>
                      <a:pt x="446" y="2844"/>
                    </a:cubicBezTo>
                    <a:lnTo>
                      <a:pt x="440" y="2858"/>
                    </a:lnTo>
                    <a:cubicBezTo>
                      <a:pt x="434" y="2872"/>
                      <a:pt x="429" y="2884"/>
                      <a:pt x="423" y="2898"/>
                    </a:cubicBezTo>
                    <a:cubicBezTo>
                      <a:pt x="413" y="2920"/>
                      <a:pt x="402" y="2944"/>
                      <a:pt x="393" y="2967"/>
                    </a:cubicBezTo>
                    <a:cubicBezTo>
                      <a:pt x="388" y="2979"/>
                      <a:pt x="384" y="2991"/>
                      <a:pt x="379" y="3003"/>
                    </a:cubicBezTo>
                    <a:cubicBezTo>
                      <a:pt x="372" y="3019"/>
                      <a:pt x="366" y="3035"/>
                      <a:pt x="359" y="3051"/>
                    </a:cubicBezTo>
                    <a:cubicBezTo>
                      <a:pt x="354" y="3065"/>
                      <a:pt x="348" y="3078"/>
                      <a:pt x="343" y="3092"/>
                    </a:cubicBezTo>
                    <a:cubicBezTo>
                      <a:pt x="336" y="3112"/>
                      <a:pt x="328" y="3134"/>
                      <a:pt x="320" y="3154"/>
                    </a:cubicBezTo>
                    <a:cubicBezTo>
                      <a:pt x="314" y="3169"/>
                      <a:pt x="308" y="3184"/>
                      <a:pt x="303" y="3198"/>
                    </a:cubicBezTo>
                    <a:lnTo>
                      <a:pt x="296" y="3217"/>
                    </a:lnTo>
                    <a:cubicBezTo>
                      <a:pt x="282" y="3255"/>
                      <a:pt x="269" y="3294"/>
                      <a:pt x="256" y="3333"/>
                    </a:cubicBezTo>
                    <a:cubicBezTo>
                      <a:pt x="254" y="3337"/>
                      <a:pt x="253" y="3341"/>
                      <a:pt x="252" y="3345"/>
                    </a:cubicBezTo>
                    <a:lnTo>
                      <a:pt x="252" y="3347"/>
                    </a:lnTo>
                    <a:cubicBezTo>
                      <a:pt x="237" y="3391"/>
                      <a:pt x="222" y="3434"/>
                      <a:pt x="209" y="3479"/>
                    </a:cubicBezTo>
                    <a:cubicBezTo>
                      <a:pt x="207" y="3484"/>
                      <a:pt x="206" y="3489"/>
                      <a:pt x="205" y="3493"/>
                    </a:cubicBezTo>
                    <a:cubicBezTo>
                      <a:pt x="199" y="3509"/>
                      <a:pt x="195" y="3525"/>
                      <a:pt x="190" y="3541"/>
                    </a:cubicBezTo>
                    <a:cubicBezTo>
                      <a:pt x="184" y="3565"/>
                      <a:pt x="176" y="3590"/>
                      <a:pt x="169" y="3615"/>
                    </a:cubicBezTo>
                    <a:cubicBezTo>
                      <a:pt x="167" y="3624"/>
                      <a:pt x="164" y="3633"/>
                      <a:pt x="162" y="3642"/>
                    </a:cubicBezTo>
                    <a:cubicBezTo>
                      <a:pt x="157" y="3661"/>
                      <a:pt x="153" y="3682"/>
                      <a:pt x="147" y="3699"/>
                    </a:cubicBezTo>
                    <a:cubicBezTo>
                      <a:pt x="143" y="3716"/>
                      <a:pt x="138" y="3733"/>
                      <a:pt x="134" y="3750"/>
                    </a:cubicBezTo>
                    <a:cubicBezTo>
                      <a:pt x="130" y="3764"/>
                      <a:pt x="127" y="3778"/>
                      <a:pt x="123" y="3793"/>
                    </a:cubicBezTo>
                    <a:cubicBezTo>
                      <a:pt x="119" y="3812"/>
                      <a:pt x="114" y="3830"/>
                      <a:pt x="110" y="3850"/>
                    </a:cubicBezTo>
                    <a:cubicBezTo>
                      <a:pt x="108" y="3861"/>
                      <a:pt x="105" y="3872"/>
                      <a:pt x="102" y="3885"/>
                    </a:cubicBezTo>
                    <a:cubicBezTo>
                      <a:pt x="97" y="3905"/>
                      <a:pt x="94" y="3926"/>
                      <a:pt x="89" y="3947"/>
                    </a:cubicBezTo>
                    <a:cubicBezTo>
                      <a:pt x="86" y="3964"/>
                      <a:pt x="83" y="3981"/>
                      <a:pt x="79" y="3998"/>
                    </a:cubicBezTo>
                    <a:cubicBezTo>
                      <a:pt x="78" y="4005"/>
                      <a:pt x="77" y="4011"/>
                      <a:pt x="76" y="4017"/>
                    </a:cubicBezTo>
                    <a:cubicBezTo>
                      <a:pt x="69" y="4054"/>
                      <a:pt x="62" y="4089"/>
                      <a:pt x="56" y="4125"/>
                    </a:cubicBezTo>
                    <a:cubicBezTo>
                      <a:pt x="55" y="4132"/>
                      <a:pt x="54" y="4138"/>
                      <a:pt x="53" y="4144"/>
                    </a:cubicBezTo>
                    <a:lnTo>
                      <a:pt x="53" y="4147"/>
                    </a:lnTo>
                    <a:cubicBezTo>
                      <a:pt x="47" y="4190"/>
                      <a:pt x="41" y="4232"/>
                      <a:pt x="35" y="4275"/>
                    </a:cubicBezTo>
                    <a:cubicBezTo>
                      <a:pt x="35" y="4281"/>
                      <a:pt x="34" y="4285"/>
                      <a:pt x="34" y="4290"/>
                    </a:cubicBezTo>
                    <a:cubicBezTo>
                      <a:pt x="32" y="4303"/>
                      <a:pt x="30" y="4316"/>
                      <a:pt x="29" y="4331"/>
                    </a:cubicBezTo>
                    <a:cubicBezTo>
                      <a:pt x="27" y="4353"/>
                      <a:pt x="24" y="4377"/>
                      <a:pt x="21" y="4401"/>
                    </a:cubicBezTo>
                    <a:cubicBezTo>
                      <a:pt x="20" y="4412"/>
                      <a:pt x="20" y="4422"/>
                      <a:pt x="19" y="4434"/>
                    </a:cubicBezTo>
                    <a:cubicBezTo>
                      <a:pt x="17" y="4450"/>
                      <a:pt x="16" y="4469"/>
                      <a:pt x="15" y="4483"/>
                    </a:cubicBezTo>
                    <a:cubicBezTo>
                      <a:pt x="13" y="4497"/>
                      <a:pt x="12" y="4511"/>
                      <a:pt x="11" y="4526"/>
                    </a:cubicBezTo>
                    <a:cubicBezTo>
                      <a:pt x="10" y="4544"/>
                      <a:pt x="10" y="4562"/>
                      <a:pt x="9" y="4580"/>
                    </a:cubicBezTo>
                    <a:cubicBezTo>
                      <a:pt x="8" y="4596"/>
                      <a:pt x="7" y="4612"/>
                      <a:pt x="7" y="4627"/>
                    </a:cubicBezTo>
                    <a:cubicBezTo>
                      <a:pt x="7" y="4635"/>
                      <a:pt x="5" y="4641"/>
                      <a:pt x="5" y="4649"/>
                    </a:cubicBezTo>
                    <a:cubicBezTo>
                      <a:pt x="4" y="4688"/>
                      <a:pt x="3" y="4725"/>
                      <a:pt x="1" y="4763"/>
                    </a:cubicBezTo>
                    <a:lnTo>
                      <a:pt x="1" y="4770"/>
                    </a:lnTo>
                    <a:cubicBezTo>
                      <a:pt x="1" y="4813"/>
                      <a:pt x="2" y="4855"/>
                      <a:pt x="4" y="4898"/>
                    </a:cubicBezTo>
                    <a:cubicBezTo>
                      <a:pt x="4" y="4906"/>
                      <a:pt x="5" y="4914"/>
                      <a:pt x="5" y="4922"/>
                    </a:cubicBezTo>
                    <a:lnTo>
                      <a:pt x="1801" y="5964"/>
                    </a:lnTo>
                    <a:cubicBezTo>
                      <a:pt x="1799" y="5913"/>
                      <a:pt x="1797" y="5860"/>
                      <a:pt x="1797" y="5806"/>
                    </a:cubicBezTo>
                    <a:cubicBezTo>
                      <a:pt x="1797" y="5761"/>
                      <a:pt x="1798" y="5715"/>
                      <a:pt x="1799" y="5669"/>
                    </a:cubicBezTo>
                    <a:cubicBezTo>
                      <a:pt x="1800" y="5653"/>
                      <a:pt x="1801" y="5637"/>
                      <a:pt x="1801" y="5623"/>
                    </a:cubicBezTo>
                    <a:cubicBezTo>
                      <a:pt x="1803" y="5590"/>
                      <a:pt x="1805" y="5557"/>
                      <a:pt x="1808" y="5525"/>
                    </a:cubicBezTo>
                    <a:cubicBezTo>
                      <a:pt x="1809" y="5508"/>
                      <a:pt x="1810" y="5492"/>
                      <a:pt x="1811" y="5475"/>
                    </a:cubicBezTo>
                    <a:cubicBezTo>
                      <a:pt x="1815" y="5441"/>
                      <a:pt x="1818" y="5407"/>
                      <a:pt x="1822" y="5372"/>
                    </a:cubicBezTo>
                    <a:cubicBezTo>
                      <a:pt x="1824" y="5358"/>
                      <a:pt x="1825" y="5346"/>
                      <a:pt x="1826" y="5331"/>
                    </a:cubicBezTo>
                    <a:cubicBezTo>
                      <a:pt x="1833" y="5283"/>
                      <a:pt x="1839" y="5235"/>
                      <a:pt x="1847" y="5187"/>
                    </a:cubicBezTo>
                    <a:cubicBezTo>
                      <a:pt x="1848" y="5180"/>
                      <a:pt x="1849" y="5175"/>
                      <a:pt x="1850" y="5168"/>
                    </a:cubicBezTo>
                    <a:cubicBezTo>
                      <a:pt x="1857" y="5126"/>
                      <a:pt x="1865" y="5083"/>
                      <a:pt x="1873" y="5041"/>
                    </a:cubicBezTo>
                    <a:cubicBezTo>
                      <a:pt x="1876" y="5024"/>
                      <a:pt x="1879" y="5007"/>
                      <a:pt x="1883" y="4990"/>
                    </a:cubicBezTo>
                    <a:cubicBezTo>
                      <a:pt x="1890" y="4957"/>
                      <a:pt x="1896" y="4924"/>
                      <a:pt x="1903" y="4892"/>
                    </a:cubicBezTo>
                    <a:cubicBezTo>
                      <a:pt x="1908" y="4873"/>
                      <a:pt x="1912" y="4854"/>
                      <a:pt x="1917" y="4835"/>
                    </a:cubicBezTo>
                    <a:cubicBezTo>
                      <a:pt x="1924" y="4804"/>
                      <a:pt x="1932" y="4772"/>
                      <a:pt x="1941" y="4741"/>
                    </a:cubicBezTo>
                    <a:cubicBezTo>
                      <a:pt x="1944" y="4722"/>
                      <a:pt x="1950" y="4703"/>
                      <a:pt x="1954" y="4684"/>
                    </a:cubicBezTo>
                    <a:cubicBezTo>
                      <a:pt x="1965" y="4650"/>
                      <a:pt x="1974" y="4616"/>
                      <a:pt x="1983" y="4582"/>
                    </a:cubicBezTo>
                    <a:cubicBezTo>
                      <a:pt x="1988" y="4566"/>
                      <a:pt x="1992" y="4551"/>
                      <a:pt x="1997" y="4535"/>
                    </a:cubicBezTo>
                    <a:cubicBezTo>
                      <a:pt x="2012" y="4486"/>
                      <a:pt x="2028" y="4437"/>
                      <a:pt x="2044" y="4387"/>
                    </a:cubicBezTo>
                    <a:lnTo>
                      <a:pt x="2049" y="4376"/>
                    </a:lnTo>
                    <a:cubicBezTo>
                      <a:pt x="2063" y="4331"/>
                      <a:pt x="2079" y="4286"/>
                      <a:pt x="2096" y="4241"/>
                    </a:cubicBezTo>
                    <a:cubicBezTo>
                      <a:pt x="2101" y="4226"/>
                      <a:pt x="2106" y="4211"/>
                      <a:pt x="2112" y="4197"/>
                    </a:cubicBezTo>
                    <a:cubicBezTo>
                      <a:pt x="2126" y="4163"/>
                      <a:pt x="2138" y="4129"/>
                      <a:pt x="2152" y="4093"/>
                    </a:cubicBezTo>
                    <a:cubicBezTo>
                      <a:pt x="2159" y="4078"/>
                      <a:pt x="2165" y="4062"/>
                      <a:pt x="2171" y="4046"/>
                    </a:cubicBezTo>
                    <a:cubicBezTo>
                      <a:pt x="2186" y="4011"/>
                      <a:pt x="2201" y="3975"/>
                      <a:pt x="2216" y="3940"/>
                    </a:cubicBezTo>
                    <a:cubicBezTo>
                      <a:pt x="2221" y="3927"/>
                      <a:pt x="2227" y="3914"/>
                      <a:pt x="2232" y="3902"/>
                    </a:cubicBezTo>
                    <a:cubicBezTo>
                      <a:pt x="2253" y="3854"/>
                      <a:pt x="2274" y="3806"/>
                      <a:pt x="2297" y="3760"/>
                    </a:cubicBezTo>
                    <a:cubicBezTo>
                      <a:pt x="2303" y="3749"/>
                      <a:pt x="2308" y="3737"/>
                      <a:pt x="2313" y="3726"/>
                    </a:cubicBezTo>
                    <a:cubicBezTo>
                      <a:pt x="2331" y="3688"/>
                      <a:pt x="2349" y="3652"/>
                      <a:pt x="2367" y="3615"/>
                    </a:cubicBezTo>
                    <a:cubicBezTo>
                      <a:pt x="2380" y="3590"/>
                      <a:pt x="2394" y="3564"/>
                      <a:pt x="2407" y="3539"/>
                    </a:cubicBezTo>
                    <a:cubicBezTo>
                      <a:pt x="2419" y="3515"/>
                      <a:pt x="2432" y="3490"/>
                      <a:pt x="2444" y="3466"/>
                    </a:cubicBezTo>
                    <a:cubicBezTo>
                      <a:pt x="2481" y="3399"/>
                      <a:pt x="2517" y="3333"/>
                      <a:pt x="2556" y="3269"/>
                    </a:cubicBezTo>
                    <a:cubicBezTo>
                      <a:pt x="2568" y="3247"/>
                      <a:pt x="2582" y="3224"/>
                      <a:pt x="2594" y="3203"/>
                    </a:cubicBezTo>
                    <a:cubicBezTo>
                      <a:pt x="2610" y="3177"/>
                      <a:pt x="2626" y="3150"/>
                      <a:pt x="2643" y="3124"/>
                    </a:cubicBezTo>
                    <a:cubicBezTo>
                      <a:pt x="2658" y="3100"/>
                      <a:pt x="2672" y="3077"/>
                      <a:pt x="2687" y="3053"/>
                    </a:cubicBezTo>
                    <a:cubicBezTo>
                      <a:pt x="2703" y="3027"/>
                      <a:pt x="2720" y="3002"/>
                      <a:pt x="2737" y="2976"/>
                    </a:cubicBezTo>
                    <a:cubicBezTo>
                      <a:pt x="2748" y="2959"/>
                      <a:pt x="2760" y="2943"/>
                      <a:pt x="2771" y="2926"/>
                    </a:cubicBezTo>
                    <a:cubicBezTo>
                      <a:pt x="2818" y="2857"/>
                      <a:pt x="2866" y="2788"/>
                      <a:pt x="2916" y="2720"/>
                    </a:cubicBezTo>
                    <a:lnTo>
                      <a:pt x="2917" y="2719"/>
                    </a:lnTo>
                    <a:cubicBezTo>
                      <a:pt x="2953" y="2670"/>
                      <a:pt x="2988" y="2623"/>
                      <a:pt x="3024" y="2577"/>
                    </a:cubicBezTo>
                    <a:cubicBezTo>
                      <a:pt x="3052" y="2540"/>
                      <a:pt x="3082" y="2505"/>
                      <a:pt x="3110" y="2470"/>
                    </a:cubicBezTo>
                    <a:lnTo>
                      <a:pt x="3127" y="2450"/>
                    </a:lnTo>
                    <a:cubicBezTo>
                      <a:pt x="3160" y="2408"/>
                      <a:pt x="3197" y="2368"/>
                      <a:pt x="3232" y="2327"/>
                    </a:cubicBezTo>
                    <a:cubicBezTo>
                      <a:pt x="3242" y="2316"/>
                      <a:pt x="3252" y="2304"/>
                      <a:pt x="3262" y="2293"/>
                    </a:cubicBezTo>
                    <a:cubicBezTo>
                      <a:pt x="3287" y="2265"/>
                      <a:pt x="3312" y="2238"/>
                      <a:pt x="3338" y="2210"/>
                    </a:cubicBezTo>
                    <a:cubicBezTo>
                      <a:pt x="3353" y="2194"/>
                      <a:pt x="3368" y="2180"/>
                      <a:pt x="3383" y="2164"/>
                    </a:cubicBezTo>
                    <a:cubicBezTo>
                      <a:pt x="3404" y="2141"/>
                      <a:pt x="3427" y="2117"/>
                      <a:pt x="3449" y="2095"/>
                    </a:cubicBezTo>
                    <a:cubicBezTo>
                      <a:pt x="3465" y="2079"/>
                      <a:pt x="3481" y="2063"/>
                      <a:pt x="3497" y="2048"/>
                    </a:cubicBezTo>
                    <a:cubicBezTo>
                      <a:pt x="3519" y="2027"/>
                      <a:pt x="3540" y="2005"/>
                      <a:pt x="3562" y="1985"/>
                    </a:cubicBezTo>
                    <a:cubicBezTo>
                      <a:pt x="3580" y="1968"/>
                      <a:pt x="3597" y="1952"/>
                      <a:pt x="3614" y="1936"/>
                    </a:cubicBezTo>
                    <a:cubicBezTo>
                      <a:pt x="3636" y="1917"/>
                      <a:pt x="3657" y="1896"/>
                      <a:pt x="3680" y="1877"/>
                    </a:cubicBezTo>
                    <a:cubicBezTo>
                      <a:pt x="3697" y="1862"/>
                      <a:pt x="3715" y="1846"/>
                      <a:pt x="3732" y="1831"/>
                    </a:cubicBezTo>
                    <a:cubicBezTo>
                      <a:pt x="3755" y="1812"/>
                      <a:pt x="3776" y="1793"/>
                      <a:pt x="3799" y="1775"/>
                    </a:cubicBezTo>
                    <a:cubicBezTo>
                      <a:pt x="3816" y="1760"/>
                      <a:pt x="3834" y="1746"/>
                      <a:pt x="3851" y="1732"/>
                    </a:cubicBezTo>
                    <a:cubicBezTo>
                      <a:pt x="3875" y="1712"/>
                      <a:pt x="3899" y="1694"/>
                      <a:pt x="3923" y="1676"/>
                    </a:cubicBezTo>
                    <a:cubicBezTo>
                      <a:pt x="3938" y="1664"/>
                      <a:pt x="3954" y="1651"/>
                      <a:pt x="3970" y="1640"/>
                    </a:cubicBezTo>
                    <a:cubicBezTo>
                      <a:pt x="3996" y="1619"/>
                      <a:pt x="4024" y="1601"/>
                      <a:pt x="4050" y="1582"/>
                    </a:cubicBezTo>
                    <a:cubicBezTo>
                      <a:pt x="4063" y="1573"/>
                      <a:pt x="4077" y="1563"/>
                      <a:pt x="4090" y="1554"/>
                    </a:cubicBezTo>
                    <a:cubicBezTo>
                      <a:pt x="4130" y="1526"/>
                      <a:pt x="4170" y="1499"/>
                      <a:pt x="4211" y="1474"/>
                    </a:cubicBezTo>
                    <a:lnTo>
                      <a:pt x="4219" y="1468"/>
                    </a:lnTo>
                    <a:cubicBezTo>
                      <a:pt x="4259" y="1442"/>
                      <a:pt x="4301" y="1417"/>
                      <a:pt x="4343" y="1394"/>
                    </a:cubicBezTo>
                    <a:cubicBezTo>
                      <a:pt x="4381" y="1372"/>
                      <a:pt x="4417" y="1352"/>
                      <a:pt x="4455" y="1332"/>
                    </a:cubicBezTo>
                    <a:lnTo>
                      <a:pt x="4498" y="1311"/>
                    </a:lnTo>
                    <a:cubicBezTo>
                      <a:pt x="4525" y="1296"/>
                      <a:pt x="4553" y="1282"/>
                      <a:pt x="4580" y="1270"/>
                    </a:cubicBezTo>
                    <a:cubicBezTo>
                      <a:pt x="4593" y="1263"/>
                      <a:pt x="4605" y="1257"/>
                      <a:pt x="4618" y="1252"/>
                    </a:cubicBezTo>
                    <a:cubicBezTo>
                      <a:pt x="4656" y="1235"/>
                      <a:pt x="4695" y="1218"/>
                      <a:pt x="4734" y="1202"/>
                    </a:cubicBezTo>
                    <a:lnTo>
                      <a:pt x="4736" y="1202"/>
                    </a:lnTo>
                    <a:cubicBezTo>
                      <a:pt x="4774" y="1187"/>
                      <a:pt x="4813" y="1172"/>
                      <a:pt x="4850" y="1160"/>
                    </a:cubicBezTo>
                    <a:cubicBezTo>
                      <a:pt x="4863" y="1155"/>
                      <a:pt x="4875" y="1151"/>
                      <a:pt x="4889" y="1147"/>
                    </a:cubicBezTo>
                    <a:cubicBezTo>
                      <a:pt x="4914" y="1138"/>
                      <a:pt x="4940" y="1130"/>
                      <a:pt x="4966" y="1124"/>
                    </a:cubicBezTo>
                    <a:cubicBezTo>
                      <a:pt x="4981" y="1119"/>
                      <a:pt x="4996" y="1114"/>
                      <a:pt x="5010" y="1111"/>
                    </a:cubicBezTo>
                    <a:cubicBezTo>
                      <a:pt x="5034" y="1104"/>
                      <a:pt x="5058" y="1099"/>
                      <a:pt x="5081" y="1093"/>
                    </a:cubicBezTo>
                    <a:cubicBezTo>
                      <a:pt x="5097" y="1090"/>
                      <a:pt x="5113" y="1086"/>
                      <a:pt x="5127" y="1083"/>
                    </a:cubicBezTo>
                    <a:cubicBezTo>
                      <a:pt x="5150" y="1078"/>
                      <a:pt x="5173" y="1075"/>
                      <a:pt x="5194" y="1070"/>
                    </a:cubicBezTo>
                    <a:cubicBezTo>
                      <a:pt x="5210" y="1068"/>
                      <a:pt x="5227" y="1065"/>
                      <a:pt x="5243" y="1062"/>
                    </a:cubicBezTo>
                    <a:cubicBezTo>
                      <a:pt x="5263" y="1060"/>
                      <a:pt x="5284" y="1058"/>
                      <a:pt x="5303" y="1056"/>
                    </a:cubicBezTo>
                    <a:cubicBezTo>
                      <a:pt x="5322" y="1053"/>
                      <a:pt x="5342" y="1051"/>
                      <a:pt x="5360" y="1050"/>
                    </a:cubicBezTo>
                    <a:cubicBezTo>
                      <a:pt x="5377" y="1049"/>
                      <a:pt x="5394" y="1046"/>
                      <a:pt x="5412" y="1046"/>
                    </a:cubicBezTo>
                    <a:cubicBezTo>
                      <a:pt x="5434" y="1045"/>
                      <a:pt x="5456" y="1044"/>
                      <a:pt x="5478" y="1044"/>
                    </a:cubicBezTo>
                    <a:cubicBezTo>
                      <a:pt x="5494" y="1044"/>
                      <a:pt x="5510" y="1045"/>
                      <a:pt x="5524" y="1045"/>
                    </a:cubicBezTo>
                    <a:cubicBezTo>
                      <a:pt x="5550" y="1046"/>
                      <a:pt x="5577" y="1048"/>
                      <a:pt x="5603" y="1049"/>
                    </a:cubicBezTo>
                    <a:cubicBezTo>
                      <a:pt x="5617" y="1050"/>
                      <a:pt x="5631" y="1051"/>
                      <a:pt x="5646" y="1053"/>
                    </a:cubicBezTo>
                    <a:cubicBezTo>
                      <a:pt x="5684" y="1057"/>
                      <a:pt x="5722" y="1062"/>
                      <a:pt x="5759" y="1069"/>
                    </a:cubicBezTo>
                    <a:cubicBezTo>
                      <a:pt x="5765" y="1070"/>
                      <a:pt x="5772" y="1071"/>
                      <a:pt x="5777" y="1073"/>
                    </a:cubicBezTo>
                    <a:cubicBezTo>
                      <a:pt x="5787" y="1074"/>
                      <a:pt x="5798" y="1077"/>
                      <a:pt x="5807" y="1079"/>
                    </a:cubicBezTo>
                    <a:cubicBezTo>
                      <a:pt x="5829" y="1084"/>
                      <a:pt x="5852" y="1090"/>
                      <a:pt x="5874" y="1095"/>
                    </a:cubicBezTo>
                    <a:cubicBezTo>
                      <a:pt x="5886" y="1099"/>
                      <a:pt x="5898" y="1103"/>
                      <a:pt x="5910" y="1107"/>
                    </a:cubicBezTo>
                    <a:cubicBezTo>
                      <a:pt x="5928" y="1112"/>
                      <a:pt x="5946" y="1118"/>
                      <a:pt x="5964" y="1125"/>
                    </a:cubicBezTo>
                    <a:cubicBezTo>
                      <a:pt x="5987" y="1134"/>
                      <a:pt x="6010" y="1143"/>
                      <a:pt x="6033" y="1153"/>
                    </a:cubicBezTo>
                    <a:cubicBezTo>
                      <a:pt x="6044" y="1158"/>
                      <a:pt x="6055" y="1162"/>
                      <a:pt x="6065" y="1168"/>
                    </a:cubicBezTo>
                    <a:cubicBezTo>
                      <a:pt x="6098" y="1183"/>
                      <a:pt x="6130" y="1200"/>
                      <a:pt x="6162" y="1218"/>
                    </a:cubicBezTo>
                    <a:lnTo>
                      <a:pt x="4366" y="174"/>
                    </a:lnTo>
                    <a:cubicBezTo>
                      <a:pt x="4335" y="156"/>
                      <a:pt x="4303" y="139"/>
                      <a:pt x="4270" y="124"/>
                    </a:cubicBezTo>
                    <a:cubicBezTo>
                      <a:pt x="4259" y="118"/>
                      <a:pt x="4248" y="114"/>
                      <a:pt x="4237" y="109"/>
                    </a:cubicBezTo>
                    <a:cubicBezTo>
                      <a:pt x="4215" y="99"/>
                      <a:pt x="4193" y="90"/>
                      <a:pt x="4169" y="81"/>
                    </a:cubicBezTo>
                    <a:cubicBezTo>
                      <a:pt x="4164" y="80"/>
                      <a:pt x="4161" y="78"/>
                      <a:pt x="4156" y="77"/>
                    </a:cubicBezTo>
                    <a:cubicBezTo>
                      <a:pt x="4143" y="72"/>
                      <a:pt x="4128" y="67"/>
                      <a:pt x="4114" y="63"/>
                    </a:cubicBezTo>
                    <a:cubicBezTo>
                      <a:pt x="4102" y="59"/>
                      <a:pt x="4090" y="55"/>
                      <a:pt x="4078" y="52"/>
                    </a:cubicBezTo>
                    <a:cubicBezTo>
                      <a:pt x="4056" y="46"/>
                      <a:pt x="4034" y="40"/>
                      <a:pt x="4012" y="36"/>
                    </a:cubicBezTo>
                    <a:cubicBezTo>
                      <a:pt x="4002" y="33"/>
                      <a:pt x="3992" y="31"/>
                      <a:pt x="3983" y="29"/>
                    </a:cubicBezTo>
                    <a:lnTo>
                      <a:pt x="3978" y="28"/>
                    </a:lnTo>
                    <a:cubicBezTo>
                      <a:pt x="3974" y="27"/>
                      <a:pt x="3968" y="27"/>
                      <a:pt x="3963" y="25"/>
                    </a:cubicBezTo>
                    <a:cubicBezTo>
                      <a:pt x="3927" y="19"/>
                      <a:pt x="3889" y="13"/>
                      <a:pt x="3851" y="10"/>
                    </a:cubicBezTo>
                    <a:cubicBezTo>
                      <a:pt x="3844" y="8"/>
                      <a:pt x="3841" y="7"/>
                      <a:pt x="3833" y="6"/>
                    </a:cubicBezTo>
                    <a:cubicBezTo>
                      <a:pt x="3829" y="6"/>
                      <a:pt x="3825" y="6"/>
                      <a:pt x="3821" y="6"/>
                    </a:cubicBezTo>
                    <a:cubicBezTo>
                      <a:pt x="3816" y="6"/>
                      <a:pt x="3813" y="6"/>
                      <a:pt x="3809" y="5"/>
                    </a:cubicBezTo>
                    <a:cubicBezTo>
                      <a:pt x="3783" y="4"/>
                      <a:pt x="3757" y="2"/>
                      <a:pt x="3731" y="2"/>
                    </a:cubicBezTo>
                    <a:cubicBezTo>
                      <a:pt x="3721" y="2"/>
                      <a:pt x="3712" y="1"/>
                      <a:pt x="37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7" name="Google Shape;957;p32"/>
              <p:cNvSpPr/>
              <p:nvPr/>
            </p:nvSpPr>
            <p:spPr>
              <a:xfrm>
                <a:off x="1367570" y="-879078"/>
                <a:ext cx="388343" cy="330530"/>
              </a:xfrm>
              <a:custGeom>
                <a:rect b="b" l="l" r="r" t="t"/>
                <a:pathLst>
                  <a:path extrusionOk="0" h="8593" w="10096">
                    <a:moveTo>
                      <a:pt x="9076" y="0"/>
                    </a:moveTo>
                    <a:cubicBezTo>
                      <a:pt x="8828" y="0"/>
                      <a:pt x="8548" y="81"/>
                      <a:pt x="8252" y="252"/>
                    </a:cubicBezTo>
                    <a:cubicBezTo>
                      <a:pt x="7977" y="411"/>
                      <a:pt x="7714" y="632"/>
                      <a:pt x="7481" y="893"/>
                    </a:cubicBezTo>
                    <a:cubicBezTo>
                      <a:pt x="7247" y="357"/>
                      <a:pt x="6804" y="62"/>
                      <a:pt x="6247" y="62"/>
                    </a:cubicBezTo>
                    <a:cubicBezTo>
                      <a:pt x="5902" y="62"/>
                      <a:pt x="5512" y="175"/>
                      <a:pt x="5101" y="413"/>
                    </a:cubicBezTo>
                    <a:cubicBezTo>
                      <a:pt x="3690" y="1227"/>
                      <a:pt x="2550" y="3202"/>
                      <a:pt x="2554" y="4824"/>
                    </a:cubicBezTo>
                    <a:cubicBezTo>
                      <a:pt x="2554" y="4878"/>
                      <a:pt x="2555" y="4930"/>
                      <a:pt x="2557" y="4982"/>
                    </a:cubicBezTo>
                    <a:cubicBezTo>
                      <a:pt x="2433" y="4890"/>
                      <a:pt x="2281" y="4841"/>
                      <a:pt x="2110" y="4841"/>
                    </a:cubicBezTo>
                    <a:cubicBezTo>
                      <a:pt x="1914" y="4841"/>
                      <a:pt x="1692" y="4906"/>
                      <a:pt x="1457" y="5041"/>
                    </a:cubicBezTo>
                    <a:cubicBezTo>
                      <a:pt x="652" y="5505"/>
                      <a:pt x="1" y="6633"/>
                      <a:pt x="3" y="7559"/>
                    </a:cubicBezTo>
                    <a:cubicBezTo>
                      <a:pt x="5" y="8214"/>
                      <a:pt x="334" y="8593"/>
                      <a:pt x="812" y="8593"/>
                    </a:cubicBezTo>
                    <a:cubicBezTo>
                      <a:pt x="1009" y="8593"/>
                      <a:pt x="1231" y="8528"/>
                      <a:pt x="1466" y="8392"/>
                    </a:cubicBezTo>
                    <a:lnTo>
                      <a:pt x="8264" y="4467"/>
                    </a:lnTo>
                    <a:cubicBezTo>
                      <a:pt x="9277" y="3883"/>
                      <a:pt x="10096" y="2465"/>
                      <a:pt x="10093" y="1301"/>
                    </a:cubicBezTo>
                    <a:cubicBezTo>
                      <a:pt x="10091" y="476"/>
                      <a:pt x="9677" y="0"/>
                      <a:pt x="907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8" name="Google Shape;958;p32"/>
              <p:cNvSpPr/>
              <p:nvPr/>
            </p:nvSpPr>
            <p:spPr>
              <a:xfrm>
                <a:off x="1298600" y="-733060"/>
                <a:ext cx="164861" cy="180709"/>
              </a:xfrm>
              <a:custGeom>
                <a:rect b="b" l="l" r="r" t="t"/>
                <a:pathLst>
                  <a:path extrusionOk="0" h="4698" w="4286">
                    <a:moveTo>
                      <a:pt x="2099" y="1"/>
                    </a:moveTo>
                    <a:cubicBezTo>
                      <a:pt x="2087" y="1"/>
                      <a:pt x="2075" y="2"/>
                      <a:pt x="2062" y="2"/>
                    </a:cubicBezTo>
                    <a:lnTo>
                      <a:pt x="2041" y="2"/>
                    </a:lnTo>
                    <a:lnTo>
                      <a:pt x="2032" y="3"/>
                    </a:lnTo>
                    <a:cubicBezTo>
                      <a:pt x="2022" y="4"/>
                      <a:pt x="2009" y="5"/>
                      <a:pt x="2000" y="7"/>
                    </a:cubicBezTo>
                    <a:cubicBezTo>
                      <a:pt x="1992" y="8"/>
                      <a:pt x="1984" y="8"/>
                      <a:pt x="1975" y="9"/>
                    </a:cubicBezTo>
                    <a:lnTo>
                      <a:pt x="1966" y="11"/>
                    </a:lnTo>
                    <a:lnTo>
                      <a:pt x="1938" y="16"/>
                    </a:lnTo>
                    <a:cubicBezTo>
                      <a:pt x="1930" y="17"/>
                      <a:pt x="1921" y="18"/>
                      <a:pt x="1913" y="19"/>
                    </a:cubicBezTo>
                    <a:cubicBezTo>
                      <a:pt x="1908" y="20"/>
                      <a:pt x="1904" y="21"/>
                      <a:pt x="1899" y="22"/>
                    </a:cubicBezTo>
                    <a:cubicBezTo>
                      <a:pt x="1890" y="24"/>
                      <a:pt x="1880" y="27"/>
                      <a:pt x="1873" y="28"/>
                    </a:cubicBezTo>
                    <a:cubicBezTo>
                      <a:pt x="1866" y="29"/>
                      <a:pt x="1858" y="32"/>
                      <a:pt x="1851" y="33"/>
                    </a:cubicBezTo>
                    <a:lnTo>
                      <a:pt x="1832" y="38"/>
                    </a:lnTo>
                    <a:cubicBezTo>
                      <a:pt x="1824" y="41"/>
                      <a:pt x="1815" y="43"/>
                      <a:pt x="1807" y="45"/>
                    </a:cubicBezTo>
                    <a:lnTo>
                      <a:pt x="1792" y="50"/>
                    </a:lnTo>
                    <a:cubicBezTo>
                      <a:pt x="1782" y="52"/>
                      <a:pt x="1772" y="55"/>
                      <a:pt x="1763" y="59"/>
                    </a:cubicBezTo>
                    <a:cubicBezTo>
                      <a:pt x="1755" y="61"/>
                      <a:pt x="1748" y="63"/>
                      <a:pt x="1741" y="66"/>
                    </a:cubicBezTo>
                    <a:lnTo>
                      <a:pt x="1733" y="69"/>
                    </a:lnTo>
                    <a:cubicBezTo>
                      <a:pt x="1714" y="75"/>
                      <a:pt x="1695" y="83"/>
                      <a:pt x="1676" y="91"/>
                    </a:cubicBezTo>
                    <a:cubicBezTo>
                      <a:pt x="1656" y="98"/>
                      <a:pt x="1636" y="106"/>
                      <a:pt x="1617" y="115"/>
                    </a:cubicBezTo>
                    <a:lnTo>
                      <a:pt x="1609" y="119"/>
                    </a:lnTo>
                    <a:lnTo>
                      <a:pt x="1587" y="129"/>
                    </a:lnTo>
                    <a:cubicBezTo>
                      <a:pt x="1578" y="134"/>
                      <a:pt x="1568" y="138"/>
                      <a:pt x="1558" y="143"/>
                    </a:cubicBezTo>
                    <a:cubicBezTo>
                      <a:pt x="1552" y="146"/>
                      <a:pt x="1545" y="150"/>
                      <a:pt x="1539" y="153"/>
                    </a:cubicBezTo>
                    <a:lnTo>
                      <a:pt x="1516" y="164"/>
                    </a:lnTo>
                    <a:lnTo>
                      <a:pt x="1499" y="173"/>
                    </a:lnTo>
                    <a:cubicBezTo>
                      <a:pt x="1483" y="182"/>
                      <a:pt x="1468" y="190"/>
                      <a:pt x="1452" y="199"/>
                    </a:cubicBezTo>
                    <a:lnTo>
                      <a:pt x="1437" y="208"/>
                    </a:lnTo>
                    <a:cubicBezTo>
                      <a:pt x="1417" y="220"/>
                      <a:pt x="1396" y="232"/>
                      <a:pt x="1376" y="246"/>
                    </a:cubicBezTo>
                    <a:cubicBezTo>
                      <a:pt x="1356" y="260"/>
                      <a:pt x="1334" y="273"/>
                      <a:pt x="1314" y="287"/>
                    </a:cubicBezTo>
                    <a:lnTo>
                      <a:pt x="1306" y="292"/>
                    </a:lnTo>
                    <a:lnTo>
                      <a:pt x="1298" y="299"/>
                    </a:lnTo>
                    <a:cubicBezTo>
                      <a:pt x="1282" y="309"/>
                      <a:pt x="1266" y="321"/>
                      <a:pt x="1250" y="332"/>
                    </a:cubicBezTo>
                    <a:cubicBezTo>
                      <a:pt x="1230" y="348"/>
                      <a:pt x="1208" y="364"/>
                      <a:pt x="1187" y="381"/>
                    </a:cubicBezTo>
                    <a:cubicBezTo>
                      <a:pt x="1180" y="387"/>
                      <a:pt x="1172" y="392"/>
                      <a:pt x="1165" y="398"/>
                    </a:cubicBezTo>
                    <a:lnTo>
                      <a:pt x="1151" y="410"/>
                    </a:lnTo>
                    <a:cubicBezTo>
                      <a:pt x="1141" y="418"/>
                      <a:pt x="1132" y="426"/>
                      <a:pt x="1123" y="434"/>
                    </a:cubicBezTo>
                    <a:cubicBezTo>
                      <a:pt x="1100" y="452"/>
                      <a:pt x="1079" y="472"/>
                      <a:pt x="1057" y="491"/>
                    </a:cubicBezTo>
                    <a:cubicBezTo>
                      <a:pt x="1047" y="500"/>
                      <a:pt x="1038" y="509"/>
                      <a:pt x="1028" y="519"/>
                    </a:cubicBezTo>
                    <a:lnTo>
                      <a:pt x="1013" y="532"/>
                    </a:lnTo>
                    <a:lnTo>
                      <a:pt x="994" y="550"/>
                    </a:lnTo>
                    <a:cubicBezTo>
                      <a:pt x="973" y="570"/>
                      <a:pt x="953" y="591"/>
                      <a:pt x="933" y="611"/>
                    </a:cubicBezTo>
                    <a:cubicBezTo>
                      <a:pt x="919" y="625"/>
                      <a:pt x="905" y="640"/>
                      <a:pt x="892" y="653"/>
                    </a:cubicBezTo>
                    <a:cubicBezTo>
                      <a:pt x="888" y="657"/>
                      <a:pt x="885" y="661"/>
                      <a:pt x="883" y="665"/>
                    </a:cubicBezTo>
                    <a:cubicBezTo>
                      <a:pt x="879" y="667"/>
                      <a:pt x="876" y="670"/>
                      <a:pt x="872" y="674"/>
                    </a:cubicBezTo>
                    <a:cubicBezTo>
                      <a:pt x="854" y="694"/>
                      <a:pt x="835" y="716"/>
                      <a:pt x="816" y="737"/>
                    </a:cubicBezTo>
                    <a:cubicBezTo>
                      <a:pt x="796" y="759"/>
                      <a:pt x="778" y="780"/>
                      <a:pt x="759" y="803"/>
                    </a:cubicBezTo>
                    <a:lnTo>
                      <a:pt x="759" y="804"/>
                    </a:lnTo>
                    <a:lnTo>
                      <a:pt x="757" y="805"/>
                    </a:lnTo>
                    <a:cubicBezTo>
                      <a:pt x="740" y="827"/>
                      <a:pt x="720" y="849"/>
                      <a:pt x="703" y="872"/>
                    </a:cubicBezTo>
                    <a:cubicBezTo>
                      <a:pt x="681" y="900"/>
                      <a:pt x="659" y="929"/>
                      <a:pt x="639" y="957"/>
                    </a:cubicBezTo>
                    <a:cubicBezTo>
                      <a:pt x="607" y="1000"/>
                      <a:pt x="576" y="1043"/>
                      <a:pt x="547" y="1089"/>
                    </a:cubicBezTo>
                    <a:cubicBezTo>
                      <a:pt x="543" y="1093"/>
                      <a:pt x="540" y="1098"/>
                      <a:pt x="537" y="1104"/>
                    </a:cubicBezTo>
                    <a:cubicBezTo>
                      <a:pt x="516" y="1134"/>
                      <a:pt x="498" y="1166"/>
                      <a:pt x="479" y="1197"/>
                    </a:cubicBezTo>
                    <a:cubicBezTo>
                      <a:pt x="465" y="1218"/>
                      <a:pt x="450" y="1239"/>
                      <a:pt x="438" y="1261"/>
                    </a:cubicBezTo>
                    <a:cubicBezTo>
                      <a:pt x="436" y="1266"/>
                      <a:pt x="432" y="1270"/>
                      <a:pt x="430" y="1276"/>
                    </a:cubicBezTo>
                    <a:cubicBezTo>
                      <a:pt x="422" y="1288"/>
                      <a:pt x="415" y="1301"/>
                      <a:pt x="408" y="1315"/>
                    </a:cubicBezTo>
                    <a:cubicBezTo>
                      <a:pt x="395" y="1340"/>
                      <a:pt x="380" y="1363"/>
                      <a:pt x="366" y="1389"/>
                    </a:cubicBezTo>
                    <a:cubicBezTo>
                      <a:pt x="355" y="1409"/>
                      <a:pt x="345" y="1429"/>
                      <a:pt x="335" y="1450"/>
                    </a:cubicBezTo>
                    <a:lnTo>
                      <a:pt x="327" y="1464"/>
                    </a:lnTo>
                    <a:cubicBezTo>
                      <a:pt x="326" y="1469"/>
                      <a:pt x="323" y="1472"/>
                      <a:pt x="321" y="1477"/>
                    </a:cubicBezTo>
                    <a:cubicBezTo>
                      <a:pt x="309" y="1502"/>
                      <a:pt x="296" y="1528"/>
                      <a:pt x="284" y="1554"/>
                    </a:cubicBezTo>
                    <a:cubicBezTo>
                      <a:pt x="272" y="1578"/>
                      <a:pt x="262" y="1600"/>
                      <a:pt x="252" y="1624"/>
                    </a:cubicBezTo>
                    <a:lnTo>
                      <a:pt x="247" y="1634"/>
                    </a:lnTo>
                    <a:lnTo>
                      <a:pt x="244" y="1644"/>
                    </a:lnTo>
                    <a:cubicBezTo>
                      <a:pt x="236" y="1659"/>
                      <a:pt x="229" y="1676"/>
                      <a:pt x="222" y="1693"/>
                    </a:cubicBezTo>
                    <a:cubicBezTo>
                      <a:pt x="212" y="1717"/>
                      <a:pt x="203" y="1741"/>
                      <a:pt x="194" y="1765"/>
                    </a:cubicBezTo>
                    <a:cubicBezTo>
                      <a:pt x="187" y="1781"/>
                      <a:pt x="182" y="1796"/>
                      <a:pt x="176" y="1811"/>
                    </a:cubicBezTo>
                    <a:lnTo>
                      <a:pt x="171" y="1823"/>
                    </a:lnTo>
                    <a:lnTo>
                      <a:pt x="167" y="1836"/>
                    </a:lnTo>
                    <a:cubicBezTo>
                      <a:pt x="158" y="1861"/>
                      <a:pt x="150" y="1886"/>
                      <a:pt x="141" y="1911"/>
                    </a:cubicBezTo>
                    <a:cubicBezTo>
                      <a:pt x="133" y="1936"/>
                      <a:pt x="125" y="1961"/>
                      <a:pt x="117" y="1986"/>
                    </a:cubicBezTo>
                    <a:cubicBezTo>
                      <a:pt x="116" y="1990"/>
                      <a:pt x="115" y="1993"/>
                      <a:pt x="113" y="1996"/>
                    </a:cubicBezTo>
                    <a:cubicBezTo>
                      <a:pt x="112" y="2000"/>
                      <a:pt x="111" y="2003"/>
                      <a:pt x="110" y="2008"/>
                    </a:cubicBezTo>
                    <a:cubicBezTo>
                      <a:pt x="106" y="2026"/>
                      <a:pt x="100" y="2045"/>
                      <a:pt x="94" y="2064"/>
                    </a:cubicBezTo>
                    <a:cubicBezTo>
                      <a:pt x="87" y="2089"/>
                      <a:pt x="81" y="2115"/>
                      <a:pt x="74" y="2142"/>
                    </a:cubicBezTo>
                    <a:cubicBezTo>
                      <a:pt x="72" y="2153"/>
                      <a:pt x="68" y="2163"/>
                      <a:pt x="66" y="2174"/>
                    </a:cubicBezTo>
                    <a:lnTo>
                      <a:pt x="62" y="2190"/>
                    </a:lnTo>
                    <a:cubicBezTo>
                      <a:pt x="60" y="2199"/>
                      <a:pt x="58" y="2208"/>
                      <a:pt x="56" y="2218"/>
                    </a:cubicBezTo>
                    <a:cubicBezTo>
                      <a:pt x="51" y="2242"/>
                      <a:pt x="45" y="2269"/>
                      <a:pt x="41" y="2294"/>
                    </a:cubicBezTo>
                    <a:cubicBezTo>
                      <a:pt x="36" y="2316"/>
                      <a:pt x="32" y="2340"/>
                      <a:pt x="28" y="2363"/>
                    </a:cubicBezTo>
                    <a:lnTo>
                      <a:pt x="28" y="2365"/>
                    </a:lnTo>
                    <a:lnTo>
                      <a:pt x="28" y="2367"/>
                    </a:lnTo>
                    <a:cubicBezTo>
                      <a:pt x="25" y="2392"/>
                      <a:pt x="22" y="2417"/>
                      <a:pt x="18" y="2441"/>
                    </a:cubicBezTo>
                    <a:cubicBezTo>
                      <a:pt x="15" y="2464"/>
                      <a:pt x="13" y="2488"/>
                      <a:pt x="10" y="2511"/>
                    </a:cubicBezTo>
                    <a:cubicBezTo>
                      <a:pt x="9" y="2519"/>
                      <a:pt x="9" y="2528"/>
                      <a:pt x="8" y="2536"/>
                    </a:cubicBezTo>
                    <a:cubicBezTo>
                      <a:pt x="7" y="2541"/>
                      <a:pt x="7" y="2545"/>
                      <a:pt x="7" y="2550"/>
                    </a:cubicBezTo>
                    <a:cubicBezTo>
                      <a:pt x="7" y="2561"/>
                      <a:pt x="6" y="2571"/>
                      <a:pt x="5" y="2583"/>
                    </a:cubicBezTo>
                    <a:cubicBezTo>
                      <a:pt x="3" y="2607"/>
                      <a:pt x="2" y="2630"/>
                      <a:pt x="1" y="2653"/>
                    </a:cubicBezTo>
                    <a:cubicBezTo>
                      <a:pt x="1" y="2675"/>
                      <a:pt x="0" y="2697"/>
                      <a:pt x="3" y="2719"/>
                    </a:cubicBezTo>
                    <a:lnTo>
                      <a:pt x="3" y="2722"/>
                    </a:lnTo>
                    <a:cubicBezTo>
                      <a:pt x="3" y="2747"/>
                      <a:pt x="3" y="2770"/>
                      <a:pt x="5" y="2794"/>
                    </a:cubicBezTo>
                    <a:cubicBezTo>
                      <a:pt x="6" y="2817"/>
                      <a:pt x="7" y="2840"/>
                      <a:pt x="9" y="2862"/>
                    </a:cubicBezTo>
                    <a:cubicBezTo>
                      <a:pt x="9" y="2868"/>
                      <a:pt x="10" y="2873"/>
                      <a:pt x="11" y="2879"/>
                    </a:cubicBezTo>
                    <a:cubicBezTo>
                      <a:pt x="11" y="2883"/>
                      <a:pt x="13" y="2888"/>
                      <a:pt x="13" y="2893"/>
                    </a:cubicBezTo>
                    <a:cubicBezTo>
                      <a:pt x="14" y="2906"/>
                      <a:pt x="15" y="2920"/>
                      <a:pt x="16" y="2933"/>
                    </a:cubicBezTo>
                    <a:cubicBezTo>
                      <a:pt x="19" y="2957"/>
                      <a:pt x="23" y="2980"/>
                      <a:pt x="27" y="3003"/>
                    </a:cubicBezTo>
                    <a:cubicBezTo>
                      <a:pt x="28" y="3012"/>
                      <a:pt x="31" y="3021"/>
                      <a:pt x="32" y="3029"/>
                    </a:cubicBezTo>
                    <a:cubicBezTo>
                      <a:pt x="33" y="3035"/>
                      <a:pt x="34" y="3041"/>
                      <a:pt x="35" y="3047"/>
                    </a:cubicBezTo>
                    <a:cubicBezTo>
                      <a:pt x="37" y="3056"/>
                      <a:pt x="39" y="3065"/>
                      <a:pt x="41" y="3074"/>
                    </a:cubicBezTo>
                    <a:cubicBezTo>
                      <a:pt x="48" y="3099"/>
                      <a:pt x="53" y="3124"/>
                      <a:pt x="60" y="3149"/>
                    </a:cubicBezTo>
                    <a:cubicBezTo>
                      <a:pt x="62" y="3155"/>
                      <a:pt x="65" y="3160"/>
                      <a:pt x="67" y="3168"/>
                    </a:cubicBezTo>
                    <a:cubicBezTo>
                      <a:pt x="69" y="3175"/>
                      <a:pt x="72" y="3182"/>
                      <a:pt x="74" y="3189"/>
                    </a:cubicBezTo>
                    <a:cubicBezTo>
                      <a:pt x="78" y="3201"/>
                      <a:pt x="82" y="3214"/>
                      <a:pt x="86" y="3225"/>
                    </a:cubicBezTo>
                    <a:cubicBezTo>
                      <a:pt x="94" y="3249"/>
                      <a:pt x="104" y="3271"/>
                      <a:pt x="115" y="3293"/>
                    </a:cubicBezTo>
                    <a:cubicBezTo>
                      <a:pt x="116" y="3296"/>
                      <a:pt x="118" y="3301"/>
                      <a:pt x="119" y="3304"/>
                    </a:cubicBezTo>
                    <a:cubicBezTo>
                      <a:pt x="120" y="3305"/>
                      <a:pt x="120" y="3307"/>
                      <a:pt x="120" y="3308"/>
                    </a:cubicBezTo>
                    <a:cubicBezTo>
                      <a:pt x="137" y="3343"/>
                      <a:pt x="155" y="3376"/>
                      <a:pt x="176" y="3408"/>
                    </a:cubicBezTo>
                    <a:cubicBezTo>
                      <a:pt x="176" y="3409"/>
                      <a:pt x="178" y="3410"/>
                      <a:pt x="178" y="3410"/>
                    </a:cubicBezTo>
                    <a:cubicBezTo>
                      <a:pt x="180" y="3414"/>
                      <a:pt x="184" y="3419"/>
                      <a:pt x="187" y="3422"/>
                    </a:cubicBezTo>
                    <a:cubicBezTo>
                      <a:pt x="204" y="3448"/>
                      <a:pt x="224" y="3473"/>
                      <a:pt x="244" y="3497"/>
                    </a:cubicBezTo>
                    <a:cubicBezTo>
                      <a:pt x="251" y="3506"/>
                      <a:pt x="259" y="3514"/>
                      <a:pt x="265" y="3522"/>
                    </a:cubicBezTo>
                    <a:cubicBezTo>
                      <a:pt x="284" y="3541"/>
                      <a:pt x="302" y="3558"/>
                      <a:pt x="320" y="3575"/>
                    </a:cubicBezTo>
                    <a:cubicBezTo>
                      <a:pt x="328" y="3582"/>
                      <a:pt x="336" y="3589"/>
                      <a:pt x="344" y="3596"/>
                    </a:cubicBezTo>
                    <a:cubicBezTo>
                      <a:pt x="371" y="3617"/>
                      <a:pt x="399" y="3637"/>
                      <a:pt x="429" y="3654"/>
                    </a:cubicBezTo>
                    <a:lnTo>
                      <a:pt x="2219" y="4695"/>
                    </a:lnTo>
                    <a:lnTo>
                      <a:pt x="2219" y="4695"/>
                    </a:lnTo>
                    <a:cubicBezTo>
                      <a:pt x="2191" y="4679"/>
                      <a:pt x="2164" y="4660"/>
                      <a:pt x="2138" y="4639"/>
                    </a:cubicBezTo>
                    <a:cubicBezTo>
                      <a:pt x="2130" y="4633"/>
                      <a:pt x="2124" y="4626"/>
                      <a:pt x="2116" y="4619"/>
                    </a:cubicBezTo>
                    <a:cubicBezTo>
                      <a:pt x="2096" y="4602"/>
                      <a:pt x="2078" y="4584"/>
                      <a:pt x="2060" y="4566"/>
                    </a:cubicBezTo>
                    <a:cubicBezTo>
                      <a:pt x="2053" y="4558"/>
                      <a:pt x="2045" y="4550"/>
                      <a:pt x="2039" y="4541"/>
                    </a:cubicBezTo>
                    <a:cubicBezTo>
                      <a:pt x="2018" y="4517"/>
                      <a:pt x="1999" y="4492"/>
                      <a:pt x="1982" y="4466"/>
                    </a:cubicBezTo>
                    <a:cubicBezTo>
                      <a:pt x="1978" y="4461"/>
                      <a:pt x="1975" y="4458"/>
                      <a:pt x="1973" y="4453"/>
                    </a:cubicBezTo>
                    <a:cubicBezTo>
                      <a:pt x="1951" y="4419"/>
                      <a:pt x="1931" y="4384"/>
                      <a:pt x="1914" y="4348"/>
                    </a:cubicBezTo>
                    <a:cubicBezTo>
                      <a:pt x="1913" y="4343"/>
                      <a:pt x="1910" y="4340"/>
                      <a:pt x="1909" y="4337"/>
                    </a:cubicBezTo>
                    <a:cubicBezTo>
                      <a:pt x="1893" y="4303"/>
                      <a:pt x="1880" y="4267"/>
                      <a:pt x="1868" y="4232"/>
                    </a:cubicBezTo>
                    <a:cubicBezTo>
                      <a:pt x="1866" y="4225"/>
                      <a:pt x="1864" y="4217"/>
                      <a:pt x="1862" y="4211"/>
                    </a:cubicBezTo>
                    <a:cubicBezTo>
                      <a:pt x="1849" y="4172"/>
                      <a:pt x="1839" y="4132"/>
                      <a:pt x="1830" y="4089"/>
                    </a:cubicBezTo>
                    <a:lnTo>
                      <a:pt x="1826" y="4072"/>
                    </a:lnTo>
                    <a:cubicBezTo>
                      <a:pt x="1818" y="4029"/>
                      <a:pt x="1812" y="3984"/>
                      <a:pt x="1807" y="3936"/>
                    </a:cubicBezTo>
                    <a:cubicBezTo>
                      <a:pt x="1806" y="3932"/>
                      <a:pt x="1805" y="3927"/>
                      <a:pt x="1805" y="3921"/>
                    </a:cubicBezTo>
                    <a:cubicBezTo>
                      <a:pt x="1800" y="3870"/>
                      <a:pt x="1798" y="3817"/>
                      <a:pt x="1798" y="3761"/>
                    </a:cubicBezTo>
                    <a:cubicBezTo>
                      <a:pt x="1798" y="3707"/>
                      <a:pt x="1800" y="3650"/>
                      <a:pt x="1805" y="3594"/>
                    </a:cubicBezTo>
                    <a:lnTo>
                      <a:pt x="1806" y="3579"/>
                    </a:lnTo>
                    <a:cubicBezTo>
                      <a:pt x="1811" y="3522"/>
                      <a:pt x="1817" y="3465"/>
                      <a:pt x="1826" y="3408"/>
                    </a:cubicBezTo>
                    <a:lnTo>
                      <a:pt x="1826" y="3405"/>
                    </a:lnTo>
                    <a:cubicBezTo>
                      <a:pt x="1836" y="3349"/>
                      <a:pt x="1847" y="3291"/>
                      <a:pt x="1859" y="3233"/>
                    </a:cubicBezTo>
                    <a:cubicBezTo>
                      <a:pt x="1860" y="3228"/>
                      <a:pt x="1863" y="3223"/>
                      <a:pt x="1864" y="3217"/>
                    </a:cubicBezTo>
                    <a:cubicBezTo>
                      <a:pt x="1876" y="3161"/>
                      <a:pt x="1891" y="3106"/>
                      <a:pt x="1908" y="3050"/>
                    </a:cubicBezTo>
                    <a:lnTo>
                      <a:pt x="1912" y="3040"/>
                    </a:lnTo>
                    <a:cubicBezTo>
                      <a:pt x="1929" y="2982"/>
                      <a:pt x="1948" y="2924"/>
                      <a:pt x="1969" y="2866"/>
                    </a:cubicBezTo>
                    <a:cubicBezTo>
                      <a:pt x="1970" y="2862"/>
                      <a:pt x="1972" y="2858"/>
                      <a:pt x="1974" y="2855"/>
                    </a:cubicBezTo>
                    <a:cubicBezTo>
                      <a:pt x="1994" y="2798"/>
                      <a:pt x="2017" y="2743"/>
                      <a:pt x="2041" y="2686"/>
                    </a:cubicBezTo>
                    <a:lnTo>
                      <a:pt x="2045" y="2678"/>
                    </a:lnTo>
                    <a:cubicBezTo>
                      <a:pt x="2070" y="2621"/>
                      <a:pt x="2096" y="2565"/>
                      <a:pt x="2125" y="2509"/>
                    </a:cubicBezTo>
                    <a:lnTo>
                      <a:pt x="2133" y="2494"/>
                    </a:lnTo>
                    <a:cubicBezTo>
                      <a:pt x="2155" y="2449"/>
                      <a:pt x="2180" y="2404"/>
                      <a:pt x="2205" y="2359"/>
                    </a:cubicBezTo>
                    <a:cubicBezTo>
                      <a:pt x="2213" y="2346"/>
                      <a:pt x="2220" y="2333"/>
                      <a:pt x="2227" y="2321"/>
                    </a:cubicBezTo>
                    <a:cubicBezTo>
                      <a:pt x="2243" y="2294"/>
                      <a:pt x="2260" y="2267"/>
                      <a:pt x="2276" y="2241"/>
                    </a:cubicBezTo>
                    <a:cubicBezTo>
                      <a:pt x="2295" y="2211"/>
                      <a:pt x="2314" y="2179"/>
                      <a:pt x="2335" y="2148"/>
                    </a:cubicBezTo>
                    <a:cubicBezTo>
                      <a:pt x="2368" y="2098"/>
                      <a:pt x="2400" y="2050"/>
                      <a:pt x="2436" y="2003"/>
                    </a:cubicBezTo>
                    <a:lnTo>
                      <a:pt x="2436" y="2002"/>
                    </a:lnTo>
                    <a:cubicBezTo>
                      <a:pt x="2474" y="1950"/>
                      <a:pt x="2514" y="1899"/>
                      <a:pt x="2555" y="1849"/>
                    </a:cubicBezTo>
                    <a:lnTo>
                      <a:pt x="2556" y="1848"/>
                    </a:lnTo>
                    <a:cubicBezTo>
                      <a:pt x="2596" y="1800"/>
                      <a:pt x="2638" y="1754"/>
                      <a:pt x="2679" y="1708"/>
                    </a:cubicBezTo>
                    <a:cubicBezTo>
                      <a:pt x="2683" y="1705"/>
                      <a:pt x="2685" y="1701"/>
                      <a:pt x="2689" y="1698"/>
                    </a:cubicBezTo>
                    <a:cubicBezTo>
                      <a:pt x="2728" y="1656"/>
                      <a:pt x="2769" y="1616"/>
                      <a:pt x="2810" y="1577"/>
                    </a:cubicBezTo>
                    <a:lnTo>
                      <a:pt x="2825" y="1564"/>
                    </a:lnTo>
                    <a:cubicBezTo>
                      <a:pt x="2864" y="1526"/>
                      <a:pt x="2906" y="1489"/>
                      <a:pt x="2948" y="1455"/>
                    </a:cubicBezTo>
                    <a:lnTo>
                      <a:pt x="2962" y="1443"/>
                    </a:lnTo>
                    <a:cubicBezTo>
                      <a:pt x="3006" y="1409"/>
                      <a:pt x="3050" y="1376"/>
                      <a:pt x="3095" y="1344"/>
                    </a:cubicBezTo>
                    <a:lnTo>
                      <a:pt x="3104" y="1338"/>
                    </a:lnTo>
                    <a:cubicBezTo>
                      <a:pt x="3151" y="1304"/>
                      <a:pt x="3200" y="1274"/>
                      <a:pt x="3249" y="1245"/>
                    </a:cubicBezTo>
                    <a:cubicBezTo>
                      <a:pt x="3271" y="1233"/>
                      <a:pt x="3292" y="1222"/>
                      <a:pt x="3314" y="1210"/>
                    </a:cubicBezTo>
                    <a:lnTo>
                      <a:pt x="3336" y="1198"/>
                    </a:lnTo>
                    <a:cubicBezTo>
                      <a:pt x="3353" y="1190"/>
                      <a:pt x="3369" y="1182"/>
                      <a:pt x="3385" y="1174"/>
                    </a:cubicBezTo>
                    <a:cubicBezTo>
                      <a:pt x="3392" y="1172"/>
                      <a:pt x="3399" y="1168"/>
                      <a:pt x="3406" y="1165"/>
                    </a:cubicBezTo>
                    <a:cubicBezTo>
                      <a:pt x="3428" y="1155"/>
                      <a:pt x="3451" y="1146"/>
                      <a:pt x="3472" y="1136"/>
                    </a:cubicBezTo>
                    <a:cubicBezTo>
                      <a:pt x="3495" y="1127"/>
                      <a:pt x="3517" y="1119"/>
                      <a:pt x="3538" y="1111"/>
                    </a:cubicBezTo>
                    <a:lnTo>
                      <a:pt x="3560" y="1105"/>
                    </a:lnTo>
                    <a:cubicBezTo>
                      <a:pt x="3575" y="1099"/>
                      <a:pt x="3590" y="1096"/>
                      <a:pt x="3604" y="1091"/>
                    </a:cubicBezTo>
                    <a:lnTo>
                      <a:pt x="3629" y="1084"/>
                    </a:lnTo>
                    <a:cubicBezTo>
                      <a:pt x="3643" y="1081"/>
                      <a:pt x="3656" y="1077"/>
                      <a:pt x="3670" y="1074"/>
                    </a:cubicBezTo>
                    <a:lnTo>
                      <a:pt x="3696" y="1068"/>
                    </a:lnTo>
                    <a:cubicBezTo>
                      <a:pt x="3708" y="1065"/>
                      <a:pt x="3722" y="1063"/>
                      <a:pt x="3734" y="1060"/>
                    </a:cubicBezTo>
                    <a:cubicBezTo>
                      <a:pt x="3744" y="1059"/>
                      <a:pt x="3754" y="1058"/>
                      <a:pt x="3763" y="1056"/>
                    </a:cubicBezTo>
                    <a:cubicBezTo>
                      <a:pt x="3774" y="1055"/>
                      <a:pt x="3787" y="1054"/>
                      <a:pt x="3797" y="1052"/>
                    </a:cubicBezTo>
                    <a:cubicBezTo>
                      <a:pt x="3808" y="1051"/>
                      <a:pt x="3818" y="1049"/>
                      <a:pt x="3829" y="1049"/>
                    </a:cubicBezTo>
                    <a:cubicBezTo>
                      <a:pt x="3839" y="1048"/>
                      <a:pt x="3849" y="1047"/>
                      <a:pt x="3859" y="1047"/>
                    </a:cubicBezTo>
                    <a:cubicBezTo>
                      <a:pt x="3872" y="1046"/>
                      <a:pt x="3884" y="1046"/>
                      <a:pt x="3896" y="1046"/>
                    </a:cubicBezTo>
                    <a:lnTo>
                      <a:pt x="3923" y="1046"/>
                    </a:lnTo>
                    <a:cubicBezTo>
                      <a:pt x="3938" y="1047"/>
                      <a:pt x="3952" y="1047"/>
                      <a:pt x="3967" y="1048"/>
                    </a:cubicBezTo>
                    <a:lnTo>
                      <a:pt x="3991" y="1050"/>
                    </a:lnTo>
                    <a:cubicBezTo>
                      <a:pt x="4012" y="1052"/>
                      <a:pt x="4034" y="1056"/>
                      <a:pt x="4056" y="1059"/>
                    </a:cubicBezTo>
                    <a:cubicBezTo>
                      <a:pt x="4059" y="1060"/>
                      <a:pt x="4062" y="1062"/>
                      <a:pt x="4066" y="1062"/>
                    </a:cubicBezTo>
                    <a:cubicBezTo>
                      <a:pt x="4096" y="1067"/>
                      <a:pt x="4127" y="1075"/>
                      <a:pt x="4156" y="1085"/>
                    </a:cubicBezTo>
                    <a:cubicBezTo>
                      <a:pt x="4162" y="1088"/>
                      <a:pt x="4168" y="1089"/>
                      <a:pt x="4172" y="1091"/>
                    </a:cubicBezTo>
                    <a:cubicBezTo>
                      <a:pt x="4186" y="1096"/>
                      <a:pt x="4200" y="1101"/>
                      <a:pt x="4212" y="1107"/>
                    </a:cubicBezTo>
                    <a:cubicBezTo>
                      <a:pt x="4218" y="1109"/>
                      <a:pt x="4225" y="1113"/>
                      <a:pt x="4231" y="1115"/>
                    </a:cubicBezTo>
                    <a:cubicBezTo>
                      <a:pt x="4250" y="1124"/>
                      <a:pt x="4268" y="1133"/>
                      <a:pt x="4286" y="1143"/>
                    </a:cubicBezTo>
                    <a:lnTo>
                      <a:pt x="2489" y="98"/>
                    </a:lnTo>
                    <a:cubicBezTo>
                      <a:pt x="2472" y="88"/>
                      <a:pt x="2454" y="78"/>
                      <a:pt x="2434" y="70"/>
                    </a:cubicBezTo>
                    <a:cubicBezTo>
                      <a:pt x="2429" y="67"/>
                      <a:pt x="2422" y="64"/>
                      <a:pt x="2415" y="62"/>
                    </a:cubicBezTo>
                    <a:cubicBezTo>
                      <a:pt x="2403" y="56"/>
                      <a:pt x="2390" y="51"/>
                      <a:pt x="2377" y="46"/>
                    </a:cubicBezTo>
                    <a:cubicBezTo>
                      <a:pt x="2374" y="45"/>
                      <a:pt x="2372" y="44"/>
                      <a:pt x="2369" y="43"/>
                    </a:cubicBezTo>
                    <a:cubicBezTo>
                      <a:pt x="2366" y="42"/>
                      <a:pt x="2363" y="42"/>
                      <a:pt x="2361" y="41"/>
                    </a:cubicBezTo>
                    <a:cubicBezTo>
                      <a:pt x="2330" y="30"/>
                      <a:pt x="2301" y="22"/>
                      <a:pt x="2270" y="16"/>
                    </a:cubicBezTo>
                    <a:lnTo>
                      <a:pt x="2268" y="16"/>
                    </a:lnTo>
                    <a:cubicBezTo>
                      <a:pt x="2264" y="16"/>
                      <a:pt x="2262" y="15"/>
                      <a:pt x="2259" y="15"/>
                    </a:cubicBezTo>
                    <a:cubicBezTo>
                      <a:pt x="2237" y="11"/>
                      <a:pt x="2217" y="8"/>
                      <a:pt x="2195" y="5"/>
                    </a:cubicBezTo>
                    <a:cubicBezTo>
                      <a:pt x="2191" y="5"/>
                      <a:pt x="2189" y="4"/>
                      <a:pt x="2184" y="4"/>
                    </a:cubicBezTo>
                    <a:lnTo>
                      <a:pt x="2170" y="4"/>
                    </a:lnTo>
                    <a:cubicBezTo>
                      <a:pt x="2155" y="3"/>
                      <a:pt x="2141" y="2"/>
                      <a:pt x="2126" y="2"/>
                    </a:cubicBezTo>
                    <a:cubicBezTo>
                      <a:pt x="2120" y="2"/>
                      <a:pt x="2115" y="1"/>
                      <a:pt x="2109" y="1"/>
                    </a:cubicBezTo>
                    <a:close/>
                    <a:moveTo>
                      <a:pt x="2219" y="4695"/>
                    </a:moveTo>
                    <a:cubicBezTo>
                      <a:pt x="2221" y="4696"/>
                      <a:pt x="2222" y="4697"/>
                      <a:pt x="2223" y="4697"/>
                    </a:cubicBezTo>
                    <a:lnTo>
                      <a:pt x="2219" y="469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959" name="Google Shape;959;p32"/>
            <p:cNvSpPr/>
            <p:nvPr/>
          </p:nvSpPr>
          <p:spPr>
            <a:xfrm>
              <a:off x="7010771" y="858027"/>
              <a:ext cx="118359" cy="114288"/>
            </a:xfrm>
            <a:custGeom>
              <a:rect b="b" l="l" r="r" t="t"/>
              <a:pathLst>
                <a:path extrusionOk="0" h="4492" w="4652">
                  <a:moveTo>
                    <a:pt x="3751" y="0"/>
                  </a:moveTo>
                  <a:cubicBezTo>
                    <a:pt x="3541" y="0"/>
                    <a:pt x="3332" y="80"/>
                    <a:pt x="3172" y="240"/>
                  </a:cubicBezTo>
                  <a:lnTo>
                    <a:pt x="2653" y="759"/>
                  </a:lnTo>
                  <a:cubicBezTo>
                    <a:pt x="2563" y="850"/>
                    <a:pt x="2444" y="895"/>
                    <a:pt x="2325" y="895"/>
                  </a:cubicBezTo>
                  <a:cubicBezTo>
                    <a:pt x="2206" y="895"/>
                    <a:pt x="2088" y="850"/>
                    <a:pt x="1998" y="759"/>
                  </a:cubicBezTo>
                  <a:lnTo>
                    <a:pt x="1479" y="242"/>
                  </a:lnTo>
                  <a:cubicBezTo>
                    <a:pt x="1319" y="82"/>
                    <a:pt x="1109" y="2"/>
                    <a:pt x="899" y="2"/>
                  </a:cubicBezTo>
                  <a:cubicBezTo>
                    <a:pt x="689" y="2"/>
                    <a:pt x="480" y="82"/>
                    <a:pt x="320" y="242"/>
                  </a:cubicBezTo>
                  <a:cubicBezTo>
                    <a:pt x="0" y="561"/>
                    <a:pt x="0" y="1081"/>
                    <a:pt x="320" y="1401"/>
                  </a:cubicBezTo>
                  <a:lnTo>
                    <a:pt x="838" y="1918"/>
                  </a:lnTo>
                  <a:cubicBezTo>
                    <a:pt x="1019" y="2100"/>
                    <a:pt x="1019" y="2393"/>
                    <a:pt x="838" y="2575"/>
                  </a:cubicBezTo>
                  <a:lnTo>
                    <a:pt x="320" y="3092"/>
                  </a:lnTo>
                  <a:cubicBezTo>
                    <a:pt x="0" y="3412"/>
                    <a:pt x="0" y="3931"/>
                    <a:pt x="320" y="4251"/>
                  </a:cubicBezTo>
                  <a:cubicBezTo>
                    <a:pt x="480" y="4410"/>
                    <a:pt x="689" y="4490"/>
                    <a:pt x="899" y="4490"/>
                  </a:cubicBezTo>
                  <a:cubicBezTo>
                    <a:pt x="1109" y="4490"/>
                    <a:pt x="1319" y="4410"/>
                    <a:pt x="1479" y="4251"/>
                  </a:cubicBezTo>
                  <a:lnTo>
                    <a:pt x="1997" y="3732"/>
                  </a:lnTo>
                  <a:cubicBezTo>
                    <a:pt x="2087" y="3642"/>
                    <a:pt x="2206" y="3597"/>
                    <a:pt x="2325" y="3597"/>
                  </a:cubicBezTo>
                  <a:cubicBezTo>
                    <a:pt x="2444" y="3597"/>
                    <a:pt x="2563" y="3642"/>
                    <a:pt x="2653" y="3732"/>
                  </a:cubicBezTo>
                  <a:lnTo>
                    <a:pt x="3172" y="4251"/>
                  </a:lnTo>
                  <a:cubicBezTo>
                    <a:pt x="3332" y="4411"/>
                    <a:pt x="3541" y="4491"/>
                    <a:pt x="3751" y="4491"/>
                  </a:cubicBezTo>
                  <a:cubicBezTo>
                    <a:pt x="3960" y="4491"/>
                    <a:pt x="4170" y="4411"/>
                    <a:pt x="4330" y="4251"/>
                  </a:cubicBezTo>
                  <a:cubicBezTo>
                    <a:pt x="4650" y="3931"/>
                    <a:pt x="4650" y="3412"/>
                    <a:pt x="4330" y="3092"/>
                  </a:cubicBezTo>
                  <a:lnTo>
                    <a:pt x="3812" y="2574"/>
                  </a:lnTo>
                  <a:cubicBezTo>
                    <a:pt x="3631" y="2392"/>
                    <a:pt x="3631" y="2099"/>
                    <a:pt x="3812" y="1917"/>
                  </a:cubicBezTo>
                  <a:lnTo>
                    <a:pt x="4330" y="1400"/>
                  </a:lnTo>
                  <a:cubicBezTo>
                    <a:pt x="4651" y="1079"/>
                    <a:pt x="4651" y="560"/>
                    <a:pt x="4330" y="240"/>
                  </a:cubicBezTo>
                  <a:cubicBezTo>
                    <a:pt x="4170" y="80"/>
                    <a:pt x="3960" y="0"/>
                    <a:pt x="375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0" name="Google Shape;960;p32"/>
            <p:cNvSpPr/>
            <p:nvPr/>
          </p:nvSpPr>
          <p:spPr>
            <a:xfrm>
              <a:off x="7426687" y="843009"/>
              <a:ext cx="144335" cy="144335"/>
            </a:xfrm>
            <a:custGeom>
              <a:rect b="b" l="l" r="r" t="t"/>
              <a:pathLst>
                <a:path extrusionOk="0" h="5673" w="5673">
                  <a:moveTo>
                    <a:pt x="2836" y="1480"/>
                  </a:moveTo>
                  <a:cubicBezTo>
                    <a:pt x="3585" y="1481"/>
                    <a:pt x="4192" y="2088"/>
                    <a:pt x="4193" y="2836"/>
                  </a:cubicBezTo>
                  <a:cubicBezTo>
                    <a:pt x="4193" y="3384"/>
                    <a:pt x="3863" y="3879"/>
                    <a:pt x="3356" y="4089"/>
                  </a:cubicBezTo>
                  <a:cubicBezTo>
                    <a:pt x="3188" y="4158"/>
                    <a:pt x="3011" y="4192"/>
                    <a:pt x="2837" y="4192"/>
                  </a:cubicBezTo>
                  <a:cubicBezTo>
                    <a:pt x="2484" y="4192"/>
                    <a:pt x="2137" y="4054"/>
                    <a:pt x="1878" y="3795"/>
                  </a:cubicBezTo>
                  <a:cubicBezTo>
                    <a:pt x="1490" y="3407"/>
                    <a:pt x="1374" y="2824"/>
                    <a:pt x="1584" y="2317"/>
                  </a:cubicBezTo>
                  <a:cubicBezTo>
                    <a:pt x="1794" y="1810"/>
                    <a:pt x="2288" y="1480"/>
                    <a:pt x="2836" y="1480"/>
                  </a:cubicBezTo>
                  <a:close/>
                  <a:moveTo>
                    <a:pt x="2836" y="0"/>
                  </a:moveTo>
                  <a:cubicBezTo>
                    <a:pt x="1273" y="0"/>
                    <a:pt x="0" y="1272"/>
                    <a:pt x="0" y="2836"/>
                  </a:cubicBezTo>
                  <a:cubicBezTo>
                    <a:pt x="0" y="4400"/>
                    <a:pt x="1273" y="5672"/>
                    <a:pt x="2836" y="5672"/>
                  </a:cubicBezTo>
                  <a:cubicBezTo>
                    <a:pt x="4401" y="5672"/>
                    <a:pt x="5672" y="4400"/>
                    <a:pt x="5672" y="2836"/>
                  </a:cubicBezTo>
                  <a:cubicBezTo>
                    <a:pt x="5672" y="1272"/>
                    <a:pt x="4401" y="0"/>
                    <a:pt x="28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1" name="Google Shape;961;p32"/>
            <p:cNvSpPr/>
            <p:nvPr/>
          </p:nvSpPr>
          <p:spPr>
            <a:xfrm>
              <a:off x="8545064" y="842994"/>
              <a:ext cx="144335" cy="144361"/>
            </a:xfrm>
            <a:custGeom>
              <a:rect b="b" l="l" r="r" t="t"/>
              <a:pathLst>
                <a:path extrusionOk="0" h="5674" w="5673">
                  <a:moveTo>
                    <a:pt x="2836" y="1"/>
                  </a:moveTo>
                  <a:cubicBezTo>
                    <a:pt x="2384" y="1"/>
                    <a:pt x="2016" y="369"/>
                    <a:pt x="2017" y="821"/>
                  </a:cubicBezTo>
                  <a:lnTo>
                    <a:pt x="2017" y="1554"/>
                  </a:lnTo>
                  <a:cubicBezTo>
                    <a:pt x="2017" y="1810"/>
                    <a:pt x="1808" y="2018"/>
                    <a:pt x="1553" y="2018"/>
                  </a:cubicBezTo>
                  <a:lnTo>
                    <a:pt x="820" y="2018"/>
                  </a:lnTo>
                  <a:cubicBezTo>
                    <a:pt x="367" y="2018"/>
                    <a:pt x="0" y="2384"/>
                    <a:pt x="0" y="2837"/>
                  </a:cubicBezTo>
                  <a:cubicBezTo>
                    <a:pt x="0" y="3290"/>
                    <a:pt x="367" y="3657"/>
                    <a:pt x="820" y="3657"/>
                  </a:cubicBezTo>
                  <a:lnTo>
                    <a:pt x="1553" y="3657"/>
                  </a:lnTo>
                  <a:cubicBezTo>
                    <a:pt x="1808" y="3657"/>
                    <a:pt x="2017" y="3865"/>
                    <a:pt x="2017" y="4121"/>
                  </a:cubicBezTo>
                  <a:lnTo>
                    <a:pt x="2017" y="4854"/>
                  </a:lnTo>
                  <a:cubicBezTo>
                    <a:pt x="2017" y="5307"/>
                    <a:pt x="2384" y="5673"/>
                    <a:pt x="2836" y="5673"/>
                  </a:cubicBezTo>
                  <a:cubicBezTo>
                    <a:pt x="3289" y="5673"/>
                    <a:pt x="3655" y="5307"/>
                    <a:pt x="3655" y="4854"/>
                  </a:cubicBezTo>
                  <a:lnTo>
                    <a:pt x="3655" y="4121"/>
                  </a:lnTo>
                  <a:cubicBezTo>
                    <a:pt x="3655" y="3865"/>
                    <a:pt x="3863" y="3657"/>
                    <a:pt x="4119" y="3657"/>
                  </a:cubicBezTo>
                  <a:lnTo>
                    <a:pt x="4852" y="3657"/>
                  </a:lnTo>
                  <a:cubicBezTo>
                    <a:pt x="5305" y="3657"/>
                    <a:pt x="5672" y="3290"/>
                    <a:pt x="5672" y="2837"/>
                  </a:cubicBezTo>
                  <a:cubicBezTo>
                    <a:pt x="5672" y="2384"/>
                    <a:pt x="5305" y="2018"/>
                    <a:pt x="4852" y="2018"/>
                  </a:cubicBezTo>
                  <a:lnTo>
                    <a:pt x="4119" y="2018"/>
                  </a:lnTo>
                  <a:cubicBezTo>
                    <a:pt x="3863" y="2018"/>
                    <a:pt x="3655" y="1810"/>
                    <a:pt x="3655" y="1554"/>
                  </a:cubicBezTo>
                  <a:lnTo>
                    <a:pt x="3655" y="821"/>
                  </a:lnTo>
                  <a:cubicBezTo>
                    <a:pt x="3655" y="369"/>
                    <a:pt x="3289" y="1"/>
                    <a:pt x="28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5">
    <p:spTree>
      <p:nvGrpSpPr>
        <p:cNvPr id="962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Google Shape;963;p33"/>
          <p:cNvSpPr txBox="1"/>
          <p:nvPr>
            <p:ph type="title"/>
          </p:nvPr>
        </p:nvSpPr>
        <p:spPr>
          <a:xfrm>
            <a:off x="720006" y="1695975"/>
            <a:ext cx="2263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64" name="Google Shape;964;p33"/>
          <p:cNvSpPr txBox="1"/>
          <p:nvPr>
            <p:ph idx="2" type="title"/>
          </p:nvPr>
        </p:nvSpPr>
        <p:spPr>
          <a:xfrm>
            <a:off x="3440469" y="1695975"/>
            <a:ext cx="2263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65" name="Google Shape;965;p33"/>
          <p:cNvSpPr txBox="1"/>
          <p:nvPr>
            <p:ph idx="1" type="subTitle"/>
          </p:nvPr>
        </p:nvSpPr>
        <p:spPr>
          <a:xfrm>
            <a:off x="720000" y="2034313"/>
            <a:ext cx="2263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6" name="Google Shape;966;p33"/>
          <p:cNvSpPr txBox="1"/>
          <p:nvPr>
            <p:ph idx="3" type="subTitle"/>
          </p:nvPr>
        </p:nvSpPr>
        <p:spPr>
          <a:xfrm>
            <a:off x="3440464" y="2034313"/>
            <a:ext cx="2263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7" name="Google Shape;967;p33"/>
          <p:cNvSpPr txBox="1"/>
          <p:nvPr>
            <p:ph idx="4" type="title"/>
          </p:nvPr>
        </p:nvSpPr>
        <p:spPr>
          <a:xfrm>
            <a:off x="720006" y="3220475"/>
            <a:ext cx="2263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68" name="Google Shape;968;p33"/>
          <p:cNvSpPr txBox="1"/>
          <p:nvPr>
            <p:ph idx="5" type="title"/>
          </p:nvPr>
        </p:nvSpPr>
        <p:spPr>
          <a:xfrm>
            <a:off x="3440469" y="3220475"/>
            <a:ext cx="2263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69" name="Google Shape;969;p33"/>
          <p:cNvSpPr txBox="1"/>
          <p:nvPr>
            <p:ph idx="6" type="subTitle"/>
          </p:nvPr>
        </p:nvSpPr>
        <p:spPr>
          <a:xfrm>
            <a:off x="720000" y="3566450"/>
            <a:ext cx="2263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0" name="Google Shape;970;p33"/>
          <p:cNvSpPr txBox="1"/>
          <p:nvPr>
            <p:ph idx="7" type="subTitle"/>
          </p:nvPr>
        </p:nvSpPr>
        <p:spPr>
          <a:xfrm>
            <a:off x="3440466" y="3566450"/>
            <a:ext cx="2263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1" name="Google Shape;971;p33"/>
          <p:cNvSpPr txBox="1"/>
          <p:nvPr>
            <p:ph idx="8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72" name="Google Shape;972;p33"/>
          <p:cNvSpPr txBox="1"/>
          <p:nvPr>
            <p:ph idx="9" type="title"/>
          </p:nvPr>
        </p:nvSpPr>
        <p:spPr>
          <a:xfrm>
            <a:off x="6160938" y="1695975"/>
            <a:ext cx="2263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73" name="Google Shape;973;p33"/>
          <p:cNvSpPr txBox="1"/>
          <p:nvPr>
            <p:ph idx="13" type="subTitle"/>
          </p:nvPr>
        </p:nvSpPr>
        <p:spPr>
          <a:xfrm>
            <a:off x="6160932" y="2034313"/>
            <a:ext cx="2263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4" name="Google Shape;974;p33"/>
          <p:cNvSpPr txBox="1"/>
          <p:nvPr>
            <p:ph idx="14" type="title"/>
          </p:nvPr>
        </p:nvSpPr>
        <p:spPr>
          <a:xfrm>
            <a:off x="6160938" y="3220475"/>
            <a:ext cx="2263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75" name="Google Shape;975;p33"/>
          <p:cNvSpPr txBox="1"/>
          <p:nvPr>
            <p:ph idx="15" type="subTitle"/>
          </p:nvPr>
        </p:nvSpPr>
        <p:spPr>
          <a:xfrm>
            <a:off x="6160932" y="3566450"/>
            <a:ext cx="2263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976" name="Google Shape;976;p33"/>
          <p:cNvGrpSpPr/>
          <p:nvPr/>
        </p:nvGrpSpPr>
        <p:grpSpPr>
          <a:xfrm>
            <a:off x="713221" y="4527800"/>
            <a:ext cx="1678628" cy="370650"/>
            <a:chOff x="7010771" y="697150"/>
            <a:chExt cx="1678628" cy="370650"/>
          </a:xfrm>
        </p:grpSpPr>
        <p:grpSp>
          <p:nvGrpSpPr>
            <p:cNvPr id="977" name="Google Shape;977;p33"/>
            <p:cNvGrpSpPr/>
            <p:nvPr/>
          </p:nvGrpSpPr>
          <p:grpSpPr>
            <a:xfrm>
              <a:off x="7873613" y="697150"/>
              <a:ext cx="457313" cy="370650"/>
              <a:chOff x="1298600" y="-919198"/>
              <a:chExt cx="457313" cy="370650"/>
            </a:xfrm>
          </p:grpSpPr>
          <p:sp>
            <p:nvSpPr>
              <p:cNvPr id="978" name="Google Shape;978;p33"/>
              <p:cNvSpPr/>
              <p:nvPr/>
            </p:nvSpPr>
            <p:spPr>
              <a:xfrm>
                <a:off x="1586174" y="-919198"/>
                <a:ext cx="149013" cy="74468"/>
              </a:xfrm>
              <a:custGeom>
                <a:rect b="b" l="l" r="r" t="t"/>
                <a:pathLst>
                  <a:path extrusionOk="0" h="1936" w="3874">
                    <a:moveTo>
                      <a:pt x="1588" y="1"/>
                    </a:moveTo>
                    <a:cubicBezTo>
                      <a:pt x="1572" y="1"/>
                      <a:pt x="1556" y="2"/>
                      <a:pt x="1540" y="2"/>
                    </a:cubicBezTo>
                    <a:cubicBezTo>
                      <a:pt x="1532" y="3"/>
                      <a:pt x="1523" y="3"/>
                      <a:pt x="1514" y="3"/>
                    </a:cubicBezTo>
                    <a:lnTo>
                      <a:pt x="1503" y="4"/>
                    </a:lnTo>
                    <a:cubicBezTo>
                      <a:pt x="1489" y="5"/>
                      <a:pt x="1477" y="6"/>
                      <a:pt x="1463" y="7"/>
                    </a:cubicBezTo>
                    <a:cubicBezTo>
                      <a:pt x="1453" y="8"/>
                      <a:pt x="1443" y="10"/>
                      <a:pt x="1433" y="11"/>
                    </a:cubicBezTo>
                    <a:cubicBezTo>
                      <a:pt x="1428" y="12"/>
                      <a:pt x="1423" y="13"/>
                      <a:pt x="1420" y="13"/>
                    </a:cubicBezTo>
                    <a:cubicBezTo>
                      <a:pt x="1408" y="15"/>
                      <a:pt x="1395" y="18"/>
                      <a:pt x="1383" y="20"/>
                    </a:cubicBezTo>
                    <a:cubicBezTo>
                      <a:pt x="1372" y="21"/>
                      <a:pt x="1362" y="22"/>
                      <a:pt x="1352" y="24"/>
                    </a:cubicBezTo>
                    <a:cubicBezTo>
                      <a:pt x="1346" y="25"/>
                      <a:pt x="1341" y="27"/>
                      <a:pt x="1335" y="28"/>
                    </a:cubicBezTo>
                    <a:lnTo>
                      <a:pt x="1303" y="36"/>
                    </a:lnTo>
                    <a:cubicBezTo>
                      <a:pt x="1294" y="37"/>
                      <a:pt x="1285" y="39"/>
                      <a:pt x="1277" y="41"/>
                    </a:cubicBezTo>
                    <a:cubicBezTo>
                      <a:pt x="1269" y="44"/>
                      <a:pt x="1260" y="46"/>
                      <a:pt x="1252" y="48"/>
                    </a:cubicBezTo>
                    <a:lnTo>
                      <a:pt x="1219" y="57"/>
                    </a:lnTo>
                    <a:cubicBezTo>
                      <a:pt x="1214" y="58"/>
                      <a:pt x="1208" y="60"/>
                      <a:pt x="1201" y="62"/>
                    </a:cubicBezTo>
                    <a:cubicBezTo>
                      <a:pt x="1189" y="65"/>
                      <a:pt x="1176" y="70"/>
                      <a:pt x="1164" y="74"/>
                    </a:cubicBezTo>
                    <a:cubicBezTo>
                      <a:pt x="1155" y="77"/>
                      <a:pt x="1147" y="80"/>
                      <a:pt x="1138" y="82"/>
                    </a:cubicBezTo>
                    <a:lnTo>
                      <a:pt x="1127" y="86"/>
                    </a:lnTo>
                    <a:cubicBezTo>
                      <a:pt x="1104" y="95"/>
                      <a:pt x="1079" y="104"/>
                      <a:pt x="1054" y="114"/>
                    </a:cubicBezTo>
                    <a:cubicBezTo>
                      <a:pt x="1030" y="123"/>
                      <a:pt x="1005" y="133"/>
                      <a:pt x="981" y="145"/>
                    </a:cubicBezTo>
                    <a:lnTo>
                      <a:pt x="970" y="150"/>
                    </a:lnTo>
                    <a:cubicBezTo>
                      <a:pt x="961" y="154"/>
                      <a:pt x="953" y="158"/>
                      <a:pt x="944" y="163"/>
                    </a:cubicBezTo>
                    <a:cubicBezTo>
                      <a:pt x="931" y="168"/>
                      <a:pt x="919" y="173"/>
                      <a:pt x="906" y="180"/>
                    </a:cubicBezTo>
                    <a:lnTo>
                      <a:pt x="883" y="192"/>
                    </a:lnTo>
                    <a:cubicBezTo>
                      <a:pt x="873" y="197"/>
                      <a:pt x="863" y="202"/>
                      <a:pt x="854" y="207"/>
                    </a:cubicBezTo>
                    <a:lnTo>
                      <a:pt x="831" y="218"/>
                    </a:lnTo>
                    <a:cubicBezTo>
                      <a:pt x="812" y="230"/>
                      <a:pt x="793" y="240"/>
                      <a:pt x="773" y="251"/>
                    </a:cubicBezTo>
                    <a:lnTo>
                      <a:pt x="755" y="261"/>
                    </a:lnTo>
                    <a:cubicBezTo>
                      <a:pt x="729" y="277"/>
                      <a:pt x="704" y="292"/>
                      <a:pt x="678" y="309"/>
                    </a:cubicBezTo>
                    <a:lnTo>
                      <a:pt x="674" y="311"/>
                    </a:lnTo>
                    <a:lnTo>
                      <a:pt x="657" y="324"/>
                    </a:lnTo>
                    <a:cubicBezTo>
                      <a:pt x="637" y="335"/>
                      <a:pt x="619" y="348"/>
                      <a:pt x="601" y="360"/>
                    </a:cubicBezTo>
                    <a:cubicBezTo>
                      <a:pt x="594" y="365"/>
                      <a:pt x="589" y="369"/>
                      <a:pt x="582" y="374"/>
                    </a:cubicBezTo>
                    <a:lnTo>
                      <a:pt x="551" y="395"/>
                    </a:lnTo>
                    <a:cubicBezTo>
                      <a:pt x="541" y="402"/>
                      <a:pt x="533" y="408"/>
                      <a:pt x="522" y="416"/>
                    </a:cubicBezTo>
                    <a:cubicBezTo>
                      <a:pt x="510" y="424"/>
                      <a:pt x="500" y="433"/>
                      <a:pt x="489" y="441"/>
                    </a:cubicBezTo>
                    <a:cubicBezTo>
                      <a:pt x="478" y="449"/>
                      <a:pt x="468" y="457"/>
                      <a:pt x="457" y="466"/>
                    </a:cubicBezTo>
                    <a:cubicBezTo>
                      <a:pt x="452" y="469"/>
                      <a:pt x="447" y="474"/>
                      <a:pt x="441" y="477"/>
                    </a:cubicBezTo>
                    <a:cubicBezTo>
                      <a:pt x="425" y="491"/>
                      <a:pt x="409" y="504"/>
                      <a:pt x="392" y="517"/>
                    </a:cubicBezTo>
                    <a:cubicBezTo>
                      <a:pt x="384" y="525"/>
                      <a:pt x="375" y="531"/>
                      <a:pt x="366" y="538"/>
                    </a:cubicBezTo>
                    <a:lnTo>
                      <a:pt x="359" y="544"/>
                    </a:lnTo>
                    <a:cubicBezTo>
                      <a:pt x="332" y="567"/>
                      <a:pt x="305" y="590"/>
                      <a:pt x="278" y="615"/>
                    </a:cubicBezTo>
                    <a:lnTo>
                      <a:pt x="277" y="617"/>
                    </a:lnTo>
                    <a:lnTo>
                      <a:pt x="266" y="626"/>
                    </a:lnTo>
                    <a:cubicBezTo>
                      <a:pt x="244" y="646"/>
                      <a:pt x="220" y="668"/>
                      <a:pt x="197" y="690"/>
                    </a:cubicBezTo>
                    <a:lnTo>
                      <a:pt x="189" y="698"/>
                    </a:lnTo>
                    <a:cubicBezTo>
                      <a:pt x="179" y="707"/>
                      <a:pt x="170" y="717"/>
                      <a:pt x="161" y="727"/>
                    </a:cubicBezTo>
                    <a:cubicBezTo>
                      <a:pt x="147" y="740"/>
                      <a:pt x="132" y="754"/>
                      <a:pt x="119" y="767"/>
                    </a:cubicBezTo>
                    <a:lnTo>
                      <a:pt x="103" y="784"/>
                    </a:lnTo>
                    <a:lnTo>
                      <a:pt x="72" y="816"/>
                    </a:lnTo>
                    <a:cubicBezTo>
                      <a:pt x="62" y="826"/>
                      <a:pt x="53" y="837"/>
                      <a:pt x="44" y="847"/>
                    </a:cubicBezTo>
                    <a:cubicBezTo>
                      <a:pt x="29" y="862"/>
                      <a:pt x="15" y="877"/>
                      <a:pt x="1" y="893"/>
                    </a:cubicBezTo>
                    <a:lnTo>
                      <a:pt x="1797" y="1936"/>
                    </a:lnTo>
                    <a:cubicBezTo>
                      <a:pt x="1820" y="1911"/>
                      <a:pt x="1844" y="1886"/>
                      <a:pt x="1868" y="1860"/>
                    </a:cubicBezTo>
                    <a:cubicBezTo>
                      <a:pt x="1878" y="1850"/>
                      <a:pt x="1889" y="1838"/>
                      <a:pt x="1899" y="1828"/>
                    </a:cubicBezTo>
                    <a:cubicBezTo>
                      <a:pt x="1918" y="1809"/>
                      <a:pt x="1937" y="1789"/>
                      <a:pt x="1955" y="1770"/>
                    </a:cubicBezTo>
                    <a:cubicBezTo>
                      <a:pt x="1966" y="1761"/>
                      <a:pt x="1975" y="1751"/>
                      <a:pt x="1984" y="1742"/>
                    </a:cubicBezTo>
                    <a:cubicBezTo>
                      <a:pt x="2010" y="1717"/>
                      <a:pt x="2036" y="1693"/>
                      <a:pt x="2062" y="1669"/>
                    </a:cubicBezTo>
                    <a:lnTo>
                      <a:pt x="2072" y="1660"/>
                    </a:lnTo>
                    <a:cubicBezTo>
                      <a:pt x="2102" y="1633"/>
                      <a:pt x="2131" y="1607"/>
                      <a:pt x="2162" y="1582"/>
                    </a:cubicBezTo>
                    <a:cubicBezTo>
                      <a:pt x="2170" y="1574"/>
                      <a:pt x="2179" y="1567"/>
                      <a:pt x="2188" y="1560"/>
                    </a:cubicBezTo>
                    <a:cubicBezTo>
                      <a:pt x="2210" y="1542"/>
                      <a:pt x="2231" y="1525"/>
                      <a:pt x="2253" y="1508"/>
                    </a:cubicBezTo>
                    <a:lnTo>
                      <a:pt x="2284" y="1484"/>
                    </a:lnTo>
                    <a:cubicBezTo>
                      <a:pt x="2305" y="1468"/>
                      <a:pt x="2325" y="1454"/>
                      <a:pt x="2347" y="1438"/>
                    </a:cubicBezTo>
                    <a:lnTo>
                      <a:pt x="2377" y="1416"/>
                    </a:lnTo>
                    <a:cubicBezTo>
                      <a:pt x="2402" y="1399"/>
                      <a:pt x="2427" y="1383"/>
                      <a:pt x="2452" y="1367"/>
                    </a:cubicBezTo>
                    <a:cubicBezTo>
                      <a:pt x="2458" y="1364"/>
                      <a:pt x="2464" y="1360"/>
                      <a:pt x="2469" y="1356"/>
                    </a:cubicBezTo>
                    <a:cubicBezTo>
                      <a:pt x="2502" y="1335"/>
                      <a:pt x="2535" y="1314"/>
                      <a:pt x="2568" y="1295"/>
                    </a:cubicBezTo>
                    <a:cubicBezTo>
                      <a:pt x="2595" y="1279"/>
                      <a:pt x="2622" y="1265"/>
                      <a:pt x="2649" y="1251"/>
                    </a:cubicBezTo>
                    <a:lnTo>
                      <a:pt x="2679" y="1236"/>
                    </a:lnTo>
                    <a:cubicBezTo>
                      <a:pt x="2699" y="1226"/>
                      <a:pt x="2719" y="1215"/>
                      <a:pt x="2739" y="1206"/>
                    </a:cubicBezTo>
                    <a:cubicBezTo>
                      <a:pt x="2747" y="1202"/>
                      <a:pt x="2756" y="1197"/>
                      <a:pt x="2765" y="1194"/>
                    </a:cubicBezTo>
                    <a:cubicBezTo>
                      <a:pt x="2794" y="1181"/>
                      <a:pt x="2821" y="1169"/>
                      <a:pt x="2849" y="1158"/>
                    </a:cubicBezTo>
                    <a:cubicBezTo>
                      <a:pt x="2878" y="1146"/>
                      <a:pt x="2905" y="1136"/>
                      <a:pt x="2933" y="1127"/>
                    </a:cubicBezTo>
                    <a:cubicBezTo>
                      <a:pt x="2942" y="1124"/>
                      <a:pt x="2950" y="1121"/>
                      <a:pt x="2959" y="1118"/>
                    </a:cubicBezTo>
                    <a:cubicBezTo>
                      <a:pt x="2979" y="1112"/>
                      <a:pt x="2997" y="1107"/>
                      <a:pt x="3015" y="1101"/>
                    </a:cubicBezTo>
                    <a:lnTo>
                      <a:pt x="3048" y="1092"/>
                    </a:lnTo>
                    <a:cubicBezTo>
                      <a:pt x="3065" y="1087"/>
                      <a:pt x="3082" y="1083"/>
                      <a:pt x="3099" y="1079"/>
                    </a:cubicBezTo>
                    <a:cubicBezTo>
                      <a:pt x="3109" y="1077"/>
                      <a:pt x="3120" y="1074"/>
                      <a:pt x="3131" y="1071"/>
                    </a:cubicBezTo>
                    <a:cubicBezTo>
                      <a:pt x="3147" y="1069"/>
                      <a:pt x="3162" y="1066"/>
                      <a:pt x="3178" y="1063"/>
                    </a:cubicBezTo>
                    <a:cubicBezTo>
                      <a:pt x="3191" y="1061"/>
                      <a:pt x="3203" y="1059"/>
                      <a:pt x="3215" y="1057"/>
                    </a:cubicBezTo>
                    <a:cubicBezTo>
                      <a:pt x="3231" y="1056"/>
                      <a:pt x="3245" y="1053"/>
                      <a:pt x="3259" y="1052"/>
                    </a:cubicBezTo>
                    <a:cubicBezTo>
                      <a:pt x="3271" y="1050"/>
                      <a:pt x="3286" y="1049"/>
                      <a:pt x="3299" y="1048"/>
                    </a:cubicBezTo>
                    <a:cubicBezTo>
                      <a:pt x="3311" y="1046"/>
                      <a:pt x="3324" y="1045"/>
                      <a:pt x="3336" y="1045"/>
                    </a:cubicBezTo>
                    <a:cubicBezTo>
                      <a:pt x="3352" y="1045"/>
                      <a:pt x="3368" y="1044"/>
                      <a:pt x="3383" y="1044"/>
                    </a:cubicBezTo>
                    <a:lnTo>
                      <a:pt x="3415" y="1044"/>
                    </a:lnTo>
                    <a:cubicBezTo>
                      <a:pt x="3436" y="1044"/>
                      <a:pt x="3455" y="1045"/>
                      <a:pt x="3473" y="1046"/>
                    </a:cubicBezTo>
                    <a:cubicBezTo>
                      <a:pt x="3484" y="1048"/>
                      <a:pt x="3494" y="1049"/>
                      <a:pt x="3504" y="1050"/>
                    </a:cubicBezTo>
                    <a:cubicBezTo>
                      <a:pt x="3533" y="1053"/>
                      <a:pt x="3562" y="1057"/>
                      <a:pt x="3590" y="1062"/>
                    </a:cubicBezTo>
                    <a:lnTo>
                      <a:pt x="3599" y="1063"/>
                    </a:lnTo>
                    <a:lnTo>
                      <a:pt x="3616" y="1068"/>
                    </a:lnTo>
                    <a:cubicBezTo>
                      <a:pt x="3633" y="1071"/>
                      <a:pt x="3651" y="1076"/>
                      <a:pt x="3667" y="1080"/>
                    </a:cubicBezTo>
                    <a:cubicBezTo>
                      <a:pt x="3676" y="1083"/>
                      <a:pt x="3684" y="1085"/>
                      <a:pt x="3692" y="1088"/>
                    </a:cubicBezTo>
                    <a:cubicBezTo>
                      <a:pt x="3706" y="1093"/>
                      <a:pt x="3719" y="1096"/>
                      <a:pt x="3733" y="1102"/>
                    </a:cubicBezTo>
                    <a:cubicBezTo>
                      <a:pt x="3750" y="1108"/>
                      <a:pt x="3766" y="1115"/>
                      <a:pt x="3782" y="1121"/>
                    </a:cubicBezTo>
                    <a:cubicBezTo>
                      <a:pt x="3790" y="1125"/>
                      <a:pt x="3798" y="1128"/>
                      <a:pt x="3805" y="1132"/>
                    </a:cubicBezTo>
                    <a:cubicBezTo>
                      <a:pt x="3828" y="1143"/>
                      <a:pt x="3851" y="1154"/>
                      <a:pt x="3874" y="1167"/>
                    </a:cubicBezTo>
                    <a:lnTo>
                      <a:pt x="2078" y="124"/>
                    </a:lnTo>
                    <a:cubicBezTo>
                      <a:pt x="2056" y="111"/>
                      <a:pt x="2033" y="99"/>
                      <a:pt x="2010" y="88"/>
                    </a:cubicBezTo>
                    <a:cubicBezTo>
                      <a:pt x="2002" y="84"/>
                      <a:pt x="1994" y="81"/>
                      <a:pt x="1986" y="78"/>
                    </a:cubicBezTo>
                    <a:cubicBezTo>
                      <a:pt x="1970" y="71"/>
                      <a:pt x="1954" y="64"/>
                      <a:pt x="1937" y="58"/>
                    </a:cubicBezTo>
                    <a:lnTo>
                      <a:pt x="1929" y="55"/>
                    </a:lnTo>
                    <a:cubicBezTo>
                      <a:pt x="1919" y="52"/>
                      <a:pt x="1908" y="48"/>
                      <a:pt x="1896" y="45"/>
                    </a:cubicBezTo>
                    <a:cubicBezTo>
                      <a:pt x="1889" y="42"/>
                      <a:pt x="1881" y="39"/>
                      <a:pt x="1873" y="37"/>
                    </a:cubicBezTo>
                    <a:cubicBezTo>
                      <a:pt x="1856" y="32"/>
                      <a:pt x="1837" y="28"/>
                      <a:pt x="1820" y="24"/>
                    </a:cubicBezTo>
                    <a:lnTo>
                      <a:pt x="1803" y="20"/>
                    </a:lnTo>
                    <a:lnTo>
                      <a:pt x="1801" y="20"/>
                    </a:lnTo>
                    <a:lnTo>
                      <a:pt x="1794" y="19"/>
                    </a:lnTo>
                    <a:cubicBezTo>
                      <a:pt x="1766" y="13"/>
                      <a:pt x="1738" y="10"/>
                      <a:pt x="1708" y="6"/>
                    </a:cubicBezTo>
                    <a:cubicBezTo>
                      <a:pt x="1704" y="6"/>
                      <a:pt x="1701" y="6"/>
                      <a:pt x="1696" y="5"/>
                    </a:cubicBezTo>
                    <a:cubicBezTo>
                      <a:pt x="1690" y="4"/>
                      <a:pt x="1684" y="4"/>
                      <a:pt x="1679" y="4"/>
                    </a:cubicBezTo>
                    <a:cubicBezTo>
                      <a:pt x="1659" y="3"/>
                      <a:pt x="1640" y="2"/>
                      <a:pt x="1621" y="2"/>
                    </a:cubicBezTo>
                    <a:cubicBezTo>
                      <a:pt x="1614" y="2"/>
                      <a:pt x="1607" y="1"/>
                      <a:pt x="160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9" name="Google Shape;979;p33"/>
              <p:cNvSpPr/>
              <p:nvPr/>
            </p:nvSpPr>
            <p:spPr>
              <a:xfrm>
                <a:off x="1396573" y="-916929"/>
                <a:ext cx="237021" cy="229444"/>
              </a:xfrm>
              <a:custGeom>
                <a:rect b="b" l="l" r="r" t="t"/>
                <a:pathLst>
                  <a:path extrusionOk="0" h="5965" w="6162">
                    <a:moveTo>
                      <a:pt x="3684" y="1"/>
                    </a:moveTo>
                    <a:cubicBezTo>
                      <a:pt x="3662" y="1"/>
                      <a:pt x="3640" y="2"/>
                      <a:pt x="3617" y="3"/>
                    </a:cubicBezTo>
                    <a:cubicBezTo>
                      <a:pt x="3611" y="3"/>
                      <a:pt x="3605" y="3"/>
                      <a:pt x="3599" y="3"/>
                    </a:cubicBezTo>
                    <a:cubicBezTo>
                      <a:pt x="3593" y="3"/>
                      <a:pt x="3587" y="3"/>
                      <a:pt x="3581" y="4"/>
                    </a:cubicBezTo>
                    <a:cubicBezTo>
                      <a:pt x="3575" y="4"/>
                      <a:pt x="3571" y="6"/>
                      <a:pt x="3565" y="6"/>
                    </a:cubicBezTo>
                    <a:cubicBezTo>
                      <a:pt x="3547" y="7"/>
                      <a:pt x="3528" y="10"/>
                      <a:pt x="3508" y="12"/>
                    </a:cubicBezTo>
                    <a:cubicBezTo>
                      <a:pt x="3495" y="13"/>
                      <a:pt x="3480" y="14"/>
                      <a:pt x="3467" y="16"/>
                    </a:cubicBezTo>
                    <a:cubicBezTo>
                      <a:pt x="3461" y="16"/>
                      <a:pt x="3455" y="18"/>
                      <a:pt x="3448" y="19"/>
                    </a:cubicBezTo>
                    <a:cubicBezTo>
                      <a:pt x="3432" y="21"/>
                      <a:pt x="3415" y="24"/>
                      <a:pt x="3401" y="27"/>
                    </a:cubicBezTo>
                    <a:cubicBezTo>
                      <a:pt x="3387" y="29"/>
                      <a:pt x="3372" y="31"/>
                      <a:pt x="3359" y="33"/>
                    </a:cubicBezTo>
                    <a:cubicBezTo>
                      <a:pt x="3351" y="36"/>
                      <a:pt x="3343" y="38"/>
                      <a:pt x="3335" y="39"/>
                    </a:cubicBezTo>
                    <a:cubicBezTo>
                      <a:pt x="3319" y="42"/>
                      <a:pt x="3303" y="46"/>
                      <a:pt x="3288" y="49"/>
                    </a:cubicBezTo>
                    <a:cubicBezTo>
                      <a:pt x="3276" y="53"/>
                      <a:pt x="3263" y="55"/>
                      <a:pt x="3252" y="57"/>
                    </a:cubicBezTo>
                    <a:cubicBezTo>
                      <a:pt x="3241" y="61"/>
                      <a:pt x="3229" y="64"/>
                      <a:pt x="3218" y="67"/>
                    </a:cubicBezTo>
                    <a:cubicBezTo>
                      <a:pt x="3203" y="71"/>
                      <a:pt x="3187" y="75"/>
                      <a:pt x="3174" y="79"/>
                    </a:cubicBezTo>
                    <a:cubicBezTo>
                      <a:pt x="3165" y="82"/>
                      <a:pt x="3156" y="83"/>
                      <a:pt x="3148" y="87"/>
                    </a:cubicBezTo>
                    <a:cubicBezTo>
                      <a:pt x="3131" y="91"/>
                      <a:pt x="3113" y="98"/>
                      <a:pt x="3096" y="104"/>
                    </a:cubicBezTo>
                    <a:cubicBezTo>
                      <a:pt x="3083" y="107"/>
                      <a:pt x="3071" y="112"/>
                      <a:pt x="3058" y="115"/>
                    </a:cubicBezTo>
                    <a:lnTo>
                      <a:pt x="3045" y="120"/>
                    </a:lnTo>
                    <a:cubicBezTo>
                      <a:pt x="3010" y="132"/>
                      <a:pt x="2976" y="145"/>
                      <a:pt x="2942" y="158"/>
                    </a:cubicBezTo>
                    <a:cubicBezTo>
                      <a:pt x="2908" y="172"/>
                      <a:pt x="2874" y="187"/>
                      <a:pt x="2839" y="201"/>
                    </a:cubicBezTo>
                    <a:lnTo>
                      <a:pt x="2824" y="209"/>
                    </a:lnTo>
                    <a:cubicBezTo>
                      <a:pt x="2812" y="215"/>
                      <a:pt x="2801" y="221"/>
                      <a:pt x="2788" y="226"/>
                    </a:cubicBezTo>
                    <a:cubicBezTo>
                      <a:pt x="2771" y="234"/>
                      <a:pt x="2754" y="242"/>
                      <a:pt x="2736" y="250"/>
                    </a:cubicBezTo>
                    <a:lnTo>
                      <a:pt x="2704" y="267"/>
                    </a:lnTo>
                    <a:cubicBezTo>
                      <a:pt x="2691" y="275"/>
                      <a:pt x="2677" y="282"/>
                      <a:pt x="2662" y="289"/>
                    </a:cubicBezTo>
                    <a:cubicBezTo>
                      <a:pt x="2652" y="294"/>
                      <a:pt x="2642" y="299"/>
                      <a:pt x="2632" y="305"/>
                    </a:cubicBezTo>
                    <a:cubicBezTo>
                      <a:pt x="2605" y="319"/>
                      <a:pt x="2578" y="334"/>
                      <a:pt x="2551" y="350"/>
                    </a:cubicBezTo>
                    <a:lnTo>
                      <a:pt x="2525" y="365"/>
                    </a:lnTo>
                    <a:cubicBezTo>
                      <a:pt x="2492" y="384"/>
                      <a:pt x="2459" y="404"/>
                      <a:pt x="2426" y="425"/>
                    </a:cubicBezTo>
                    <a:lnTo>
                      <a:pt x="2418" y="429"/>
                    </a:lnTo>
                    <a:lnTo>
                      <a:pt x="2417" y="430"/>
                    </a:lnTo>
                    <a:cubicBezTo>
                      <a:pt x="2381" y="453"/>
                      <a:pt x="2345" y="477"/>
                      <a:pt x="2308" y="502"/>
                    </a:cubicBezTo>
                    <a:lnTo>
                      <a:pt x="2298" y="510"/>
                    </a:lnTo>
                    <a:cubicBezTo>
                      <a:pt x="2284" y="519"/>
                      <a:pt x="2272" y="529"/>
                      <a:pt x="2257" y="538"/>
                    </a:cubicBezTo>
                    <a:cubicBezTo>
                      <a:pt x="2237" y="553"/>
                      <a:pt x="2218" y="567"/>
                      <a:pt x="2197" y="581"/>
                    </a:cubicBezTo>
                    <a:lnTo>
                      <a:pt x="2178" y="596"/>
                    </a:lnTo>
                    <a:cubicBezTo>
                      <a:pt x="2162" y="609"/>
                      <a:pt x="2145" y="622"/>
                      <a:pt x="2130" y="634"/>
                    </a:cubicBezTo>
                    <a:cubicBezTo>
                      <a:pt x="2115" y="645"/>
                      <a:pt x="2100" y="655"/>
                      <a:pt x="2085" y="666"/>
                    </a:cubicBezTo>
                    <a:cubicBezTo>
                      <a:pt x="2077" y="674"/>
                      <a:pt x="2068" y="681"/>
                      <a:pt x="2059" y="689"/>
                    </a:cubicBezTo>
                    <a:cubicBezTo>
                      <a:pt x="2042" y="703"/>
                      <a:pt x="2024" y="717"/>
                      <a:pt x="2007" y="731"/>
                    </a:cubicBezTo>
                    <a:cubicBezTo>
                      <a:pt x="1995" y="740"/>
                      <a:pt x="1983" y="750"/>
                      <a:pt x="1971" y="759"/>
                    </a:cubicBezTo>
                    <a:cubicBezTo>
                      <a:pt x="1961" y="770"/>
                      <a:pt x="1951" y="779"/>
                      <a:pt x="1940" y="788"/>
                    </a:cubicBezTo>
                    <a:cubicBezTo>
                      <a:pt x="1923" y="804"/>
                      <a:pt x="1904" y="818"/>
                      <a:pt x="1887" y="834"/>
                    </a:cubicBezTo>
                    <a:cubicBezTo>
                      <a:pt x="1877" y="842"/>
                      <a:pt x="1868" y="850"/>
                      <a:pt x="1859" y="859"/>
                    </a:cubicBezTo>
                    <a:cubicBezTo>
                      <a:pt x="1847" y="871"/>
                      <a:pt x="1834" y="882"/>
                      <a:pt x="1823" y="893"/>
                    </a:cubicBezTo>
                    <a:cubicBezTo>
                      <a:pt x="1805" y="909"/>
                      <a:pt x="1788" y="925"/>
                      <a:pt x="1769" y="942"/>
                    </a:cubicBezTo>
                    <a:cubicBezTo>
                      <a:pt x="1763" y="949"/>
                      <a:pt x="1754" y="956"/>
                      <a:pt x="1747" y="964"/>
                    </a:cubicBezTo>
                    <a:cubicBezTo>
                      <a:pt x="1732" y="977"/>
                      <a:pt x="1720" y="991"/>
                      <a:pt x="1705" y="1004"/>
                    </a:cubicBezTo>
                    <a:cubicBezTo>
                      <a:pt x="1689" y="1020"/>
                      <a:pt x="1673" y="1036"/>
                      <a:pt x="1657" y="1052"/>
                    </a:cubicBezTo>
                    <a:cubicBezTo>
                      <a:pt x="1650" y="1058"/>
                      <a:pt x="1645" y="1063"/>
                      <a:pt x="1639" y="1070"/>
                    </a:cubicBezTo>
                    <a:cubicBezTo>
                      <a:pt x="1622" y="1087"/>
                      <a:pt x="1605" y="1105"/>
                      <a:pt x="1590" y="1121"/>
                    </a:cubicBezTo>
                    <a:cubicBezTo>
                      <a:pt x="1574" y="1136"/>
                      <a:pt x="1561" y="1152"/>
                      <a:pt x="1546" y="1167"/>
                    </a:cubicBezTo>
                    <a:lnTo>
                      <a:pt x="1533" y="1179"/>
                    </a:lnTo>
                    <a:cubicBezTo>
                      <a:pt x="1513" y="1203"/>
                      <a:pt x="1492" y="1227"/>
                      <a:pt x="1470" y="1251"/>
                    </a:cubicBezTo>
                    <a:cubicBezTo>
                      <a:pt x="1460" y="1262"/>
                      <a:pt x="1450" y="1273"/>
                      <a:pt x="1439" y="1285"/>
                    </a:cubicBezTo>
                    <a:cubicBezTo>
                      <a:pt x="1438" y="1287"/>
                      <a:pt x="1436" y="1288"/>
                      <a:pt x="1435" y="1290"/>
                    </a:cubicBezTo>
                    <a:cubicBezTo>
                      <a:pt x="1401" y="1329"/>
                      <a:pt x="1368" y="1367"/>
                      <a:pt x="1335" y="1406"/>
                    </a:cubicBezTo>
                    <a:lnTo>
                      <a:pt x="1334" y="1407"/>
                    </a:lnTo>
                    <a:cubicBezTo>
                      <a:pt x="1329" y="1413"/>
                      <a:pt x="1324" y="1421"/>
                      <a:pt x="1318" y="1428"/>
                    </a:cubicBezTo>
                    <a:cubicBezTo>
                      <a:pt x="1291" y="1460"/>
                      <a:pt x="1263" y="1493"/>
                      <a:pt x="1237" y="1527"/>
                    </a:cubicBezTo>
                    <a:cubicBezTo>
                      <a:pt x="1235" y="1530"/>
                      <a:pt x="1234" y="1532"/>
                      <a:pt x="1232" y="1534"/>
                    </a:cubicBezTo>
                    <a:cubicBezTo>
                      <a:pt x="1195" y="1581"/>
                      <a:pt x="1160" y="1627"/>
                      <a:pt x="1124" y="1676"/>
                    </a:cubicBezTo>
                    <a:lnTo>
                      <a:pt x="1123" y="1677"/>
                    </a:lnTo>
                    <a:cubicBezTo>
                      <a:pt x="1073" y="1744"/>
                      <a:pt x="1025" y="1813"/>
                      <a:pt x="979" y="1884"/>
                    </a:cubicBezTo>
                    <a:cubicBezTo>
                      <a:pt x="973" y="1892"/>
                      <a:pt x="967" y="1898"/>
                      <a:pt x="962" y="1907"/>
                    </a:cubicBezTo>
                    <a:cubicBezTo>
                      <a:pt x="956" y="1915"/>
                      <a:pt x="950" y="1924"/>
                      <a:pt x="945" y="1934"/>
                    </a:cubicBezTo>
                    <a:cubicBezTo>
                      <a:pt x="928" y="1958"/>
                      <a:pt x="911" y="1985"/>
                      <a:pt x="895" y="2011"/>
                    </a:cubicBezTo>
                    <a:cubicBezTo>
                      <a:pt x="880" y="2035"/>
                      <a:pt x="865" y="2057"/>
                      <a:pt x="851" y="2081"/>
                    </a:cubicBezTo>
                    <a:cubicBezTo>
                      <a:pt x="834" y="2107"/>
                      <a:pt x="818" y="2133"/>
                      <a:pt x="802" y="2160"/>
                    </a:cubicBezTo>
                    <a:cubicBezTo>
                      <a:pt x="793" y="2176"/>
                      <a:pt x="783" y="2192"/>
                      <a:pt x="772" y="2209"/>
                    </a:cubicBezTo>
                    <a:cubicBezTo>
                      <a:pt x="769" y="2215"/>
                      <a:pt x="767" y="2221"/>
                      <a:pt x="763" y="2226"/>
                    </a:cubicBezTo>
                    <a:cubicBezTo>
                      <a:pt x="725" y="2291"/>
                      <a:pt x="688" y="2357"/>
                      <a:pt x="652" y="2422"/>
                    </a:cubicBezTo>
                    <a:lnTo>
                      <a:pt x="646" y="2434"/>
                    </a:lnTo>
                    <a:cubicBezTo>
                      <a:pt x="635" y="2454"/>
                      <a:pt x="625" y="2475"/>
                      <a:pt x="615" y="2496"/>
                    </a:cubicBezTo>
                    <a:cubicBezTo>
                      <a:pt x="601" y="2521"/>
                      <a:pt x="587" y="2547"/>
                      <a:pt x="575" y="2572"/>
                    </a:cubicBezTo>
                    <a:cubicBezTo>
                      <a:pt x="573" y="2577"/>
                      <a:pt x="569" y="2581"/>
                      <a:pt x="567" y="2587"/>
                    </a:cubicBezTo>
                    <a:cubicBezTo>
                      <a:pt x="551" y="2619"/>
                      <a:pt x="535" y="2652"/>
                      <a:pt x="520" y="2683"/>
                    </a:cubicBezTo>
                    <a:cubicBezTo>
                      <a:pt x="515" y="2695"/>
                      <a:pt x="509" y="2705"/>
                      <a:pt x="505" y="2716"/>
                    </a:cubicBezTo>
                    <a:lnTo>
                      <a:pt x="502" y="2721"/>
                    </a:lnTo>
                    <a:cubicBezTo>
                      <a:pt x="483" y="2762"/>
                      <a:pt x="464" y="2802"/>
                      <a:pt x="446" y="2844"/>
                    </a:cubicBezTo>
                    <a:lnTo>
                      <a:pt x="440" y="2858"/>
                    </a:lnTo>
                    <a:cubicBezTo>
                      <a:pt x="434" y="2872"/>
                      <a:pt x="429" y="2884"/>
                      <a:pt x="423" y="2898"/>
                    </a:cubicBezTo>
                    <a:cubicBezTo>
                      <a:pt x="413" y="2920"/>
                      <a:pt x="402" y="2944"/>
                      <a:pt x="393" y="2967"/>
                    </a:cubicBezTo>
                    <a:cubicBezTo>
                      <a:pt x="388" y="2979"/>
                      <a:pt x="384" y="2991"/>
                      <a:pt x="379" y="3003"/>
                    </a:cubicBezTo>
                    <a:cubicBezTo>
                      <a:pt x="372" y="3019"/>
                      <a:pt x="366" y="3035"/>
                      <a:pt x="359" y="3051"/>
                    </a:cubicBezTo>
                    <a:cubicBezTo>
                      <a:pt x="354" y="3065"/>
                      <a:pt x="348" y="3078"/>
                      <a:pt x="343" y="3092"/>
                    </a:cubicBezTo>
                    <a:cubicBezTo>
                      <a:pt x="336" y="3112"/>
                      <a:pt x="328" y="3134"/>
                      <a:pt x="320" y="3154"/>
                    </a:cubicBezTo>
                    <a:cubicBezTo>
                      <a:pt x="314" y="3169"/>
                      <a:pt x="308" y="3184"/>
                      <a:pt x="303" y="3198"/>
                    </a:cubicBezTo>
                    <a:lnTo>
                      <a:pt x="296" y="3217"/>
                    </a:lnTo>
                    <a:cubicBezTo>
                      <a:pt x="282" y="3255"/>
                      <a:pt x="269" y="3294"/>
                      <a:pt x="256" y="3333"/>
                    </a:cubicBezTo>
                    <a:cubicBezTo>
                      <a:pt x="254" y="3337"/>
                      <a:pt x="253" y="3341"/>
                      <a:pt x="252" y="3345"/>
                    </a:cubicBezTo>
                    <a:lnTo>
                      <a:pt x="252" y="3347"/>
                    </a:lnTo>
                    <a:cubicBezTo>
                      <a:pt x="237" y="3391"/>
                      <a:pt x="222" y="3434"/>
                      <a:pt x="209" y="3479"/>
                    </a:cubicBezTo>
                    <a:cubicBezTo>
                      <a:pt x="207" y="3484"/>
                      <a:pt x="206" y="3489"/>
                      <a:pt x="205" y="3493"/>
                    </a:cubicBezTo>
                    <a:cubicBezTo>
                      <a:pt x="199" y="3509"/>
                      <a:pt x="195" y="3525"/>
                      <a:pt x="190" y="3541"/>
                    </a:cubicBezTo>
                    <a:cubicBezTo>
                      <a:pt x="184" y="3565"/>
                      <a:pt x="176" y="3590"/>
                      <a:pt x="169" y="3615"/>
                    </a:cubicBezTo>
                    <a:cubicBezTo>
                      <a:pt x="167" y="3624"/>
                      <a:pt x="164" y="3633"/>
                      <a:pt x="162" y="3642"/>
                    </a:cubicBezTo>
                    <a:cubicBezTo>
                      <a:pt x="157" y="3661"/>
                      <a:pt x="153" y="3682"/>
                      <a:pt x="147" y="3699"/>
                    </a:cubicBezTo>
                    <a:cubicBezTo>
                      <a:pt x="143" y="3716"/>
                      <a:pt x="138" y="3733"/>
                      <a:pt x="134" y="3750"/>
                    </a:cubicBezTo>
                    <a:cubicBezTo>
                      <a:pt x="130" y="3764"/>
                      <a:pt x="127" y="3778"/>
                      <a:pt x="123" y="3793"/>
                    </a:cubicBezTo>
                    <a:cubicBezTo>
                      <a:pt x="119" y="3812"/>
                      <a:pt x="114" y="3830"/>
                      <a:pt x="110" y="3850"/>
                    </a:cubicBezTo>
                    <a:cubicBezTo>
                      <a:pt x="108" y="3861"/>
                      <a:pt x="105" y="3872"/>
                      <a:pt x="102" y="3885"/>
                    </a:cubicBezTo>
                    <a:cubicBezTo>
                      <a:pt x="97" y="3905"/>
                      <a:pt x="94" y="3926"/>
                      <a:pt x="89" y="3947"/>
                    </a:cubicBezTo>
                    <a:cubicBezTo>
                      <a:pt x="86" y="3964"/>
                      <a:pt x="83" y="3981"/>
                      <a:pt x="79" y="3998"/>
                    </a:cubicBezTo>
                    <a:cubicBezTo>
                      <a:pt x="78" y="4005"/>
                      <a:pt x="77" y="4011"/>
                      <a:pt x="76" y="4017"/>
                    </a:cubicBezTo>
                    <a:cubicBezTo>
                      <a:pt x="69" y="4054"/>
                      <a:pt x="62" y="4089"/>
                      <a:pt x="56" y="4125"/>
                    </a:cubicBezTo>
                    <a:cubicBezTo>
                      <a:pt x="55" y="4132"/>
                      <a:pt x="54" y="4138"/>
                      <a:pt x="53" y="4144"/>
                    </a:cubicBezTo>
                    <a:lnTo>
                      <a:pt x="53" y="4147"/>
                    </a:lnTo>
                    <a:cubicBezTo>
                      <a:pt x="47" y="4190"/>
                      <a:pt x="41" y="4232"/>
                      <a:pt x="35" y="4275"/>
                    </a:cubicBezTo>
                    <a:cubicBezTo>
                      <a:pt x="35" y="4281"/>
                      <a:pt x="34" y="4285"/>
                      <a:pt x="34" y="4290"/>
                    </a:cubicBezTo>
                    <a:cubicBezTo>
                      <a:pt x="32" y="4303"/>
                      <a:pt x="30" y="4316"/>
                      <a:pt x="29" y="4331"/>
                    </a:cubicBezTo>
                    <a:cubicBezTo>
                      <a:pt x="27" y="4353"/>
                      <a:pt x="24" y="4377"/>
                      <a:pt x="21" y="4401"/>
                    </a:cubicBezTo>
                    <a:cubicBezTo>
                      <a:pt x="20" y="4412"/>
                      <a:pt x="20" y="4422"/>
                      <a:pt x="19" y="4434"/>
                    </a:cubicBezTo>
                    <a:cubicBezTo>
                      <a:pt x="17" y="4450"/>
                      <a:pt x="16" y="4469"/>
                      <a:pt x="15" y="4483"/>
                    </a:cubicBezTo>
                    <a:cubicBezTo>
                      <a:pt x="13" y="4497"/>
                      <a:pt x="12" y="4511"/>
                      <a:pt x="11" y="4526"/>
                    </a:cubicBezTo>
                    <a:cubicBezTo>
                      <a:pt x="10" y="4544"/>
                      <a:pt x="10" y="4562"/>
                      <a:pt x="9" y="4580"/>
                    </a:cubicBezTo>
                    <a:cubicBezTo>
                      <a:pt x="8" y="4596"/>
                      <a:pt x="7" y="4612"/>
                      <a:pt x="7" y="4627"/>
                    </a:cubicBezTo>
                    <a:cubicBezTo>
                      <a:pt x="7" y="4635"/>
                      <a:pt x="5" y="4641"/>
                      <a:pt x="5" y="4649"/>
                    </a:cubicBezTo>
                    <a:cubicBezTo>
                      <a:pt x="4" y="4688"/>
                      <a:pt x="3" y="4725"/>
                      <a:pt x="1" y="4763"/>
                    </a:cubicBezTo>
                    <a:lnTo>
                      <a:pt x="1" y="4770"/>
                    </a:lnTo>
                    <a:cubicBezTo>
                      <a:pt x="1" y="4813"/>
                      <a:pt x="2" y="4855"/>
                      <a:pt x="4" y="4898"/>
                    </a:cubicBezTo>
                    <a:cubicBezTo>
                      <a:pt x="4" y="4906"/>
                      <a:pt x="5" y="4914"/>
                      <a:pt x="5" y="4922"/>
                    </a:cubicBezTo>
                    <a:lnTo>
                      <a:pt x="1801" y="5964"/>
                    </a:lnTo>
                    <a:cubicBezTo>
                      <a:pt x="1799" y="5913"/>
                      <a:pt x="1797" y="5860"/>
                      <a:pt x="1797" y="5806"/>
                    </a:cubicBezTo>
                    <a:cubicBezTo>
                      <a:pt x="1797" y="5761"/>
                      <a:pt x="1798" y="5715"/>
                      <a:pt x="1799" y="5669"/>
                    </a:cubicBezTo>
                    <a:cubicBezTo>
                      <a:pt x="1800" y="5653"/>
                      <a:pt x="1801" y="5637"/>
                      <a:pt x="1801" y="5623"/>
                    </a:cubicBezTo>
                    <a:cubicBezTo>
                      <a:pt x="1803" y="5590"/>
                      <a:pt x="1805" y="5557"/>
                      <a:pt x="1808" y="5525"/>
                    </a:cubicBezTo>
                    <a:cubicBezTo>
                      <a:pt x="1809" y="5508"/>
                      <a:pt x="1810" y="5492"/>
                      <a:pt x="1811" y="5475"/>
                    </a:cubicBezTo>
                    <a:cubicBezTo>
                      <a:pt x="1815" y="5441"/>
                      <a:pt x="1818" y="5407"/>
                      <a:pt x="1822" y="5372"/>
                    </a:cubicBezTo>
                    <a:cubicBezTo>
                      <a:pt x="1824" y="5358"/>
                      <a:pt x="1825" y="5346"/>
                      <a:pt x="1826" y="5331"/>
                    </a:cubicBezTo>
                    <a:cubicBezTo>
                      <a:pt x="1833" y="5283"/>
                      <a:pt x="1839" y="5235"/>
                      <a:pt x="1847" y="5187"/>
                    </a:cubicBezTo>
                    <a:cubicBezTo>
                      <a:pt x="1848" y="5180"/>
                      <a:pt x="1849" y="5175"/>
                      <a:pt x="1850" y="5168"/>
                    </a:cubicBezTo>
                    <a:cubicBezTo>
                      <a:pt x="1857" y="5126"/>
                      <a:pt x="1865" y="5083"/>
                      <a:pt x="1873" y="5041"/>
                    </a:cubicBezTo>
                    <a:cubicBezTo>
                      <a:pt x="1876" y="5024"/>
                      <a:pt x="1879" y="5007"/>
                      <a:pt x="1883" y="4990"/>
                    </a:cubicBezTo>
                    <a:cubicBezTo>
                      <a:pt x="1890" y="4957"/>
                      <a:pt x="1896" y="4924"/>
                      <a:pt x="1903" y="4892"/>
                    </a:cubicBezTo>
                    <a:cubicBezTo>
                      <a:pt x="1908" y="4873"/>
                      <a:pt x="1912" y="4854"/>
                      <a:pt x="1917" y="4835"/>
                    </a:cubicBezTo>
                    <a:cubicBezTo>
                      <a:pt x="1924" y="4804"/>
                      <a:pt x="1932" y="4772"/>
                      <a:pt x="1941" y="4741"/>
                    </a:cubicBezTo>
                    <a:cubicBezTo>
                      <a:pt x="1944" y="4722"/>
                      <a:pt x="1950" y="4703"/>
                      <a:pt x="1954" y="4684"/>
                    </a:cubicBezTo>
                    <a:cubicBezTo>
                      <a:pt x="1965" y="4650"/>
                      <a:pt x="1974" y="4616"/>
                      <a:pt x="1983" y="4582"/>
                    </a:cubicBezTo>
                    <a:cubicBezTo>
                      <a:pt x="1988" y="4566"/>
                      <a:pt x="1992" y="4551"/>
                      <a:pt x="1997" y="4535"/>
                    </a:cubicBezTo>
                    <a:cubicBezTo>
                      <a:pt x="2012" y="4486"/>
                      <a:pt x="2028" y="4437"/>
                      <a:pt x="2044" y="4387"/>
                    </a:cubicBezTo>
                    <a:lnTo>
                      <a:pt x="2049" y="4376"/>
                    </a:lnTo>
                    <a:cubicBezTo>
                      <a:pt x="2063" y="4331"/>
                      <a:pt x="2079" y="4286"/>
                      <a:pt x="2096" y="4241"/>
                    </a:cubicBezTo>
                    <a:cubicBezTo>
                      <a:pt x="2101" y="4226"/>
                      <a:pt x="2106" y="4211"/>
                      <a:pt x="2112" y="4197"/>
                    </a:cubicBezTo>
                    <a:cubicBezTo>
                      <a:pt x="2126" y="4163"/>
                      <a:pt x="2138" y="4129"/>
                      <a:pt x="2152" y="4093"/>
                    </a:cubicBezTo>
                    <a:cubicBezTo>
                      <a:pt x="2159" y="4078"/>
                      <a:pt x="2165" y="4062"/>
                      <a:pt x="2171" y="4046"/>
                    </a:cubicBezTo>
                    <a:cubicBezTo>
                      <a:pt x="2186" y="4011"/>
                      <a:pt x="2201" y="3975"/>
                      <a:pt x="2216" y="3940"/>
                    </a:cubicBezTo>
                    <a:cubicBezTo>
                      <a:pt x="2221" y="3927"/>
                      <a:pt x="2227" y="3914"/>
                      <a:pt x="2232" y="3902"/>
                    </a:cubicBezTo>
                    <a:cubicBezTo>
                      <a:pt x="2253" y="3854"/>
                      <a:pt x="2274" y="3806"/>
                      <a:pt x="2297" y="3760"/>
                    </a:cubicBezTo>
                    <a:cubicBezTo>
                      <a:pt x="2303" y="3749"/>
                      <a:pt x="2308" y="3737"/>
                      <a:pt x="2313" y="3726"/>
                    </a:cubicBezTo>
                    <a:cubicBezTo>
                      <a:pt x="2331" y="3688"/>
                      <a:pt x="2349" y="3652"/>
                      <a:pt x="2367" y="3615"/>
                    </a:cubicBezTo>
                    <a:cubicBezTo>
                      <a:pt x="2380" y="3590"/>
                      <a:pt x="2394" y="3564"/>
                      <a:pt x="2407" y="3539"/>
                    </a:cubicBezTo>
                    <a:cubicBezTo>
                      <a:pt x="2419" y="3515"/>
                      <a:pt x="2432" y="3490"/>
                      <a:pt x="2444" y="3466"/>
                    </a:cubicBezTo>
                    <a:cubicBezTo>
                      <a:pt x="2481" y="3399"/>
                      <a:pt x="2517" y="3333"/>
                      <a:pt x="2556" y="3269"/>
                    </a:cubicBezTo>
                    <a:cubicBezTo>
                      <a:pt x="2568" y="3247"/>
                      <a:pt x="2582" y="3224"/>
                      <a:pt x="2594" y="3203"/>
                    </a:cubicBezTo>
                    <a:cubicBezTo>
                      <a:pt x="2610" y="3177"/>
                      <a:pt x="2626" y="3150"/>
                      <a:pt x="2643" y="3124"/>
                    </a:cubicBezTo>
                    <a:cubicBezTo>
                      <a:pt x="2658" y="3100"/>
                      <a:pt x="2672" y="3077"/>
                      <a:pt x="2687" y="3053"/>
                    </a:cubicBezTo>
                    <a:cubicBezTo>
                      <a:pt x="2703" y="3027"/>
                      <a:pt x="2720" y="3002"/>
                      <a:pt x="2737" y="2976"/>
                    </a:cubicBezTo>
                    <a:cubicBezTo>
                      <a:pt x="2748" y="2959"/>
                      <a:pt x="2760" y="2943"/>
                      <a:pt x="2771" y="2926"/>
                    </a:cubicBezTo>
                    <a:cubicBezTo>
                      <a:pt x="2818" y="2857"/>
                      <a:pt x="2866" y="2788"/>
                      <a:pt x="2916" y="2720"/>
                    </a:cubicBezTo>
                    <a:lnTo>
                      <a:pt x="2917" y="2719"/>
                    </a:lnTo>
                    <a:cubicBezTo>
                      <a:pt x="2953" y="2670"/>
                      <a:pt x="2988" y="2623"/>
                      <a:pt x="3024" y="2577"/>
                    </a:cubicBezTo>
                    <a:cubicBezTo>
                      <a:pt x="3052" y="2540"/>
                      <a:pt x="3082" y="2505"/>
                      <a:pt x="3110" y="2470"/>
                    </a:cubicBezTo>
                    <a:lnTo>
                      <a:pt x="3127" y="2450"/>
                    </a:lnTo>
                    <a:cubicBezTo>
                      <a:pt x="3160" y="2408"/>
                      <a:pt x="3197" y="2368"/>
                      <a:pt x="3232" y="2327"/>
                    </a:cubicBezTo>
                    <a:cubicBezTo>
                      <a:pt x="3242" y="2316"/>
                      <a:pt x="3252" y="2304"/>
                      <a:pt x="3262" y="2293"/>
                    </a:cubicBezTo>
                    <a:cubicBezTo>
                      <a:pt x="3287" y="2265"/>
                      <a:pt x="3312" y="2238"/>
                      <a:pt x="3338" y="2210"/>
                    </a:cubicBezTo>
                    <a:cubicBezTo>
                      <a:pt x="3353" y="2194"/>
                      <a:pt x="3368" y="2180"/>
                      <a:pt x="3383" y="2164"/>
                    </a:cubicBezTo>
                    <a:cubicBezTo>
                      <a:pt x="3404" y="2141"/>
                      <a:pt x="3427" y="2117"/>
                      <a:pt x="3449" y="2095"/>
                    </a:cubicBezTo>
                    <a:cubicBezTo>
                      <a:pt x="3465" y="2079"/>
                      <a:pt x="3481" y="2063"/>
                      <a:pt x="3497" y="2048"/>
                    </a:cubicBezTo>
                    <a:cubicBezTo>
                      <a:pt x="3519" y="2027"/>
                      <a:pt x="3540" y="2005"/>
                      <a:pt x="3562" y="1985"/>
                    </a:cubicBezTo>
                    <a:cubicBezTo>
                      <a:pt x="3580" y="1968"/>
                      <a:pt x="3597" y="1952"/>
                      <a:pt x="3614" y="1936"/>
                    </a:cubicBezTo>
                    <a:cubicBezTo>
                      <a:pt x="3636" y="1917"/>
                      <a:pt x="3657" y="1896"/>
                      <a:pt x="3680" y="1877"/>
                    </a:cubicBezTo>
                    <a:cubicBezTo>
                      <a:pt x="3697" y="1862"/>
                      <a:pt x="3715" y="1846"/>
                      <a:pt x="3732" y="1831"/>
                    </a:cubicBezTo>
                    <a:cubicBezTo>
                      <a:pt x="3755" y="1812"/>
                      <a:pt x="3776" y="1793"/>
                      <a:pt x="3799" y="1775"/>
                    </a:cubicBezTo>
                    <a:cubicBezTo>
                      <a:pt x="3816" y="1760"/>
                      <a:pt x="3834" y="1746"/>
                      <a:pt x="3851" y="1732"/>
                    </a:cubicBezTo>
                    <a:cubicBezTo>
                      <a:pt x="3875" y="1712"/>
                      <a:pt x="3899" y="1694"/>
                      <a:pt x="3923" y="1676"/>
                    </a:cubicBezTo>
                    <a:cubicBezTo>
                      <a:pt x="3938" y="1664"/>
                      <a:pt x="3954" y="1651"/>
                      <a:pt x="3970" y="1640"/>
                    </a:cubicBezTo>
                    <a:cubicBezTo>
                      <a:pt x="3996" y="1619"/>
                      <a:pt x="4024" y="1601"/>
                      <a:pt x="4050" y="1582"/>
                    </a:cubicBezTo>
                    <a:cubicBezTo>
                      <a:pt x="4063" y="1573"/>
                      <a:pt x="4077" y="1563"/>
                      <a:pt x="4090" y="1554"/>
                    </a:cubicBezTo>
                    <a:cubicBezTo>
                      <a:pt x="4130" y="1526"/>
                      <a:pt x="4170" y="1499"/>
                      <a:pt x="4211" y="1474"/>
                    </a:cubicBezTo>
                    <a:lnTo>
                      <a:pt x="4219" y="1468"/>
                    </a:lnTo>
                    <a:cubicBezTo>
                      <a:pt x="4259" y="1442"/>
                      <a:pt x="4301" y="1417"/>
                      <a:pt x="4343" y="1394"/>
                    </a:cubicBezTo>
                    <a:cubicBezTo>
                      <a:pt x="4381" y="1372"/>
                      <a:pt x="4417" y="1352"/>
                      <a:pt x="4455" y="1332"/>
                    </a:cubicBezTo>
                    <a:lnTo>
                      <a:pt x="4498" y="1311"/>
                    </a:lnTo>
                    <a:cubicBezTo>
                      <a:pt x="4525" y="1296"/>
                      <a:pt x="4553" y="1282"/>
                      <a:pt x="4580" y="1270"/>
                    </a:cubicBezTo>
                    <a:cubicBezTo>
                      <a:pt x="4593" y="1263"/>
                      <a:pt x="4605" y="1257"/>
                      <a:pt x="4618" y="1252"/>
                    </a:cubicBezTo>
                    <a:cubicBezTo>
                      <a:pt x="4656" y="1235"/>
                      <a:pt x="4695" y="1218"/>
                      <a:pt x="4734" y="1202"/>
                    </a:cubicBezTo>
                    <a:lnTo>
                      <a:pt x="4736" y="1202"/>
                    </a:lnTo>
                    <a:cubicBezTo>
                      <a:pt x="4774" y="1187"/>
                      <a:pt x="4813" y="1172"/>
                      <a:pt x="4850" y="1160"/>
                    </a:cubicBezTo>
                    <a:cubicBezTo>
                      <a:pt x="4863" y="1155"/>
                      <a:pt x="4875" y="1151"/>
                      <a:pt x="4889" y="1147"/>
                    </a:cubicBezTo>
                    <a:cubicBezTo>
                      <a:pt x="4914" y="1138"/>
                      <a:pt x="4940" y="1130"/>
                      <a:pt x="4966" y="1124"/>
                    </a:cubicBezTo>
                    <a:cubicBezTo>
                      <a:pt x="4981" y="1119"/>
                      <a:pt x="4996" y="1114"/>
                      <a:pt x="5010" y="1111"/>
                    </a:cubicBezTo>
                    <a:cubicBezTo>
                      <a:pt x="5034" y="1104"/>
                      <a:pt x="5058" y="1099"/>
                      <a:pt x="5081" y="1093"/>
                    </a:cubicBezTo>
                    <a:cubicBezTo>
                      <a:pt x="5097" y="1090"/>
                      <a:pt x="5113" y="1086"/>
                      <a:pt x="5127" y="1083"/>
                    </a:cubicBezTo>
                    <a:cubicBezTo>
                      <a:pt x="5150" y="1078"/>
                      <a:pt x="5173" y="1075"/>
                      <a:pt x="5194" y="1070"/>
                    </a:cubicBezTo>
                    <a:cubicBezTo>
                      <a:pt x="5210" y="1068"/>
                      <a:pt x="5227" y="1065"/>
                      <a:pt x="5243" y="1062"/>
                    </a:cubicBezTo>
                    <a:cubicBezTo>
                      <a:pt x="5263" y="1060"/>
                      <a:pt x="5284" y="1058"/>
                      <a:pt x="5303" y="1056"/>
                    </a:cubicBezTo>
                    <a:cubicBezTo>
                      <a:pt x="5322" y="1053"/>
                      <a:pt x="5342" y="1051"/>
                      <a:pt x="5360" y="1050"/>
                    </a:cubicBezTo>
                    <a:cubicBezTo>
                      <a:pt x="5377" y="1049"/>
                      <a:pt x="5394" y="1046"/>
                      <a:pt x="5412" y="1046"/>
                    </a:cubicBezTo>
                    <a:cubicBezTo>
                      <a:pt x="5434" y="1045"/>
                      <a:pt x="5456" y="1044"/>
                      <a:pt x="5478" y="1044"/>
                    </a:cubicBezTo>
                    <a:cubicBezTo>
                      <a:pt x="5494" y="1044"/>
                      <a:pt x="5510" y="1045"/>
                      <a:pt x="5524" y="1045"/>
                    </a:cubicBezTo>
                    <a:cubicBezTo>
                      <a:pt x="5550" y="1046"/>
                      <a:pt x="5577" y="1048"/>
                      <a:pt x="5603" y="1049"/>
                    </a:cubicBezTo>
                    <a:cubicBezTo>
                      <a:pt x="5617" y="1050"/>
                      <a:pt x="5631" y="1051"/>
                      <a:pt x="5646" y="1053"/>
                    </a:cubicBezTo>
                    <a:cubicBezTo>
                      <a:pt x="5684" y="1057"/>
                      <a:pt x="5722" y="1062"/>
                      <a:pt x="5759" y="1069"/>
                    </a:cubicBezTo>
                    <a:cubicBezTo>
                      <a:pt x="5765" y="1070"/>
                      <a:pt x="5772" y="1071"/>
                      <a:pt x="5777" y="1073"/>
                    </a:cubicBezTo>
                    <a:cubicBezTo>
                      <a:pt x="5787" y="1074"/>
                      <a:pt x="5798" y="1077"/>
                      <a:pt x="5807" y="1079"/>
                    </a:cubicBezTo>
                    <a:cubicBezTo>
                      <a:pt x="5829" y="1084"/>
                      <a:pt x="5852" y="1090"/>
                      <a:pt x="5874" y="1095"/>
                    </a:cubicBezTo>
                    <a:cubicBezTo>
                      <a:pt x="5886" y="1099"/>
                      <a:pt x="5898" y="1103"/>
                      <a:pt x="5910" y="1107"/>
                    </a:cubicBezTo>
                    <a:cubicBezTo>
                      <a:pt x="5928" y="1112"/>
                      <a:pt x="5946" y="1118"/>
                      <a:pt x="5964" y="1125"/>
                    </a:cubicBezTo>
                    <a:cubicBezTo>
                      <a:pt x="5987" y="1134"/>
                      <a:pt x="6010" y="1143"/>
                      <a:pt x="6033" y="1153"/>
                    </a:cubicBezTo>
                    <a:cubicBezTo>
                      <a:pt x="6044" y="1158"/>
                      <a:pt x="6055" y="1162"/>
                      <a:pt x="6065" y="1168"/>
                    </a:cubicBezTo>
                    <a:cubicBezTo>
                      <a:pt x="6098" y="1183"/>
                      <a:pt x="6130" y="1200"/>
                      <a:pt x="6162" y="1218"/>
                    </a:cubicBezTo>
                    <a:lnTo>
                      <a:pt x="4366" y="174"/>
                    </a:lnTo>
                    <a:cubicBezTo>
                      <a:pt x="4335" y="156"/>
                      <a:pt x="4303" y="139"/>
                      <a:pt x="4270" y="124"/>
                    </a:cubicBezTo>
                    <a:cubicBezTo>
                      <a:pt x="4259" y="118"/>
                      <a:pt x="4248" y="114"/>
                      <a:pt x="4237" y="109"/>
                    </a:cubicBezTo>
                    <a:cubicBezTo>
                      <a:pt x="4215" y="99"/>
                      <a:pt x="4193" y="90"/>
                      <a:pt x="4169" y="81"/>
                    </a:cubicBezTo>
                    <a:cubicBezTo>
                      <a:pt x="4164" y="80"/>
                      <a:pt x="4161" y="78"/>
                      <a:pt x="4156" y="77"/>
                    </a:cubicBezTo>
                    <a:cubicBezTo>
                      <a:pt x="4143" y="72"/>
                      <a:pt x="4128" y="67"/>
                      <a:pt x="4114" y="63"/>
                    </a:cubicBezTo>
                    <a:cubicBezTo>
                      <a:pt x="4102" y="59"/>
                      <a:pt x="4090" y="55"/>
                      <a:pt x="4078" y="52"/>
                    </a:cubicBezTo>
                    <a:cubicBezTo>
                      <a:pt x="4056" y="46"/>
                      <a:pt x="4034" y="40"/>
                      <a:pt x="4012" y="36"/>
                    </a:cubicBezTo>
                    <a:cubicBezTo>
                      <a:pt x="4002" y="33"/>
                      <a:pt x="3992" y="31"/>
                      <a:pt x="3983" y="29"/>
                    </a:cubicBezTo>
                    <a:lnTo>
                      <a:pt x="3978" y="28"/>
                    </a:lnTo>
                    <a:cubicBezTo>
                      <a:pt x="3974" y="27"/>
                      <a:pt x="3968" y="27"/>
                      <a:pt x="3963" y="25"/>
                    </a:cubicBezTo>
                    <a:cubicBezTo>
                      <a:pt x="3927" y="19"/>
                      <a:pt x="3889" y="13"/>
                      <a:pt x="3851" y="10"/>
                    </a:cubicBezTo>
                    <a:cubicBezTo>
                      <a:pt x="3844" y="8"/>
                      <a:pt x="3841" y="7"/>
                      <a:pt x="3833" y="6"/>
                    </a:cubicBezTo>
                    <a:cubicBezTo>
                      <a:pt x="3829" y="6"/>
                      <a:pt x="3825" y="6"/>
                      <a:pt x="3821" y="6"/>
                    </a:cubicBezTo>
                    <a:cubicBezTo>
                      <a:pt x="3816" y="6"/>
                      <a:pt x="3813" y="6"/>
                      <a:pt x="3809" y="5"/>
                    </a:cubicBezTo>
                    <a:cubicBezTo>
                      <a:pt x="3783" y="4"/>
                      <a:pt x="3757" y="2"/>
                      <a:pt x="3731" y="2"/>
                    </a:cubicBezTo>
                    <a:cubicBezTo>
                      <a:pt x="3721" y="2"/>
                      <a:pt x="3712" y="1"/>
                      <a:pt x="37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0" name="Google Shape;980;p33"/>
              <p:cNvSpPr/>
              <p:nvPr/>
            </p:nvSpPr>
            <p:spPr>
              <a:xfrm>
                <a:off x="1367570" y="-879078"/>
                <a:ext cx="388343" cy="330530"/>
              </a:xfrm>
              <a:custGeom>
                <a:rect b="b" l="l" r="r" t="t"/>
                <a:pathLst>
                  <a:path extrusionOk="0" h="8593" w="10096">
                    <a:moveTo>
                      <a:pt x="9076" y="0"/>
                    </a:moveTo>
                    <a:cubicBezTo>
                      <a:pt x="8828" y="0"/>
                      <a:pt x="8548" y="81"/>
                      <a:pt x="8252" y="252"/>
                    </a:cubicBezTo>
                    <a:cubicBezTo>
                      <a:pt x="7977" y="411"/>
                      <a:pt x="7714" y="632"/>
                      <a:pt x="7481" y="893"/>
                    </a:cubicBezTo>
                    <a:cubicBezTo>
                      <a:pt x="7247" y="357"/>
                      <a:pt x="6804" y="62"/>
                      <a:pt x="6247" y="62"/>
                    </a:cubicBezTo>
                    <a:cubicBezTo>
                      <a:pt x="5902" y="62"/>
                      <a:pt x="5512" y="175"/>
                      <a:pt x="5101" y="413"/>
                    </a:cubicBezTo>
                    <a:cubicBezTo>
                      <a:pt x="3690" y="1227"/>
                      <a:pt x="2550" y="3202"/>
                      <a:pt x="2554" y="4824"/>
                    </a:cubicBezTo>
                    <a:cubicBezTo>
                      <a:pt x="2554" y="4878"/>
                      <a:pt x="2555" y="4930"/>
                      <a:pt x="2557" y="4982"/>
                    </a:cubicBezTo>
                    <a:cubicBezTo>
                      <a:pt x="2433" y="4890"/>
                      <a:pt x="2281" y="4841"/>
                      <a:pt x="2110" y="4841"/>
                    </a:cubicBezTo>
                    <a:cubicBezTo>
                      <a:pt x="1914" y="4841"/>
                      <a:pt x="1692" y="4906"/>
                      <a:pt x="1457" y="5041"/>
                    </a:cubicBezTo>
                    <a:cubicBezTo>
                      <a:pt x="652" y="5505"/>
                      <a:pt x="1" y="6633"/>
                      <a:pt x="3" y="7559"/>
                    </a:cubicBezTo>
                    <a:cubicBezTo>
                      <a:pt x="5" y="8214"/>
                      <a:pt x="334" y="8593"/>
                      <a:pt x="812" y="8593"/>
                    </a:cubicBezTo>
                    <a:cubicBezTo>
                      <a:pt x="1009" y="8593"/>
                      <a:pt x="1231" y="8528"/>
                      <a:pt x="1466" y="8392"/>
                    </a:cubicBezTo>
                    <a:lnTo>
                      <a:pt x="8264" y="4467"/>
                    </a:lnTo>
                    <a:cubicBezTo>
                      <a:pt x="9277" y="3883"/>
                      <a:pt x="10096" y="2465"/>
                      <a:pt x="10093" y="1301"/>
                    </a:cubicBezTo>
                    <a:cubicBezTo>
                      <a:pt x="10091" y="476"/>
                      <a:pt x="9677" y="0"/>
                      <a:pt x="907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1" name="Google Shape;981;p33"/>
              <p:cNvSpPr/>
              <p:nvPr/>
            </p:nvSpPr>
            <p:spPr>
              <a:xfrm>
                <a:off x="1298600" y="-733060"/>
                <a:ext cx="164861" cy="180709"/>
              </a:xfrm>
              <a:custGeom>
                <a:rect b="b" l="l" r="r" t="t"/>
                <a:pathLst>
                  <a:path extrusionOk="0" h="4698" w="4286">
                    <a:moveTo>
                      <a:pt x="2099" y="1"/>
                    </a:moveTo>
                    <a:cubicBezTo>
                      <a:pt x="2087" y="1"/>
                      <a:pt x="2075" y="2"/>
                      <a:pt x="2062" y="2"/>
                    </a:cubicBezTo>
                    <a:lnTo>
                      <a:pt x="2041" y="2"/>
                    </a:lnTo>
                    <a:lnTo>
                      <a:pt x="2032" y="3"/>
                    </a:lnTo>
                    <a:cubicBezTo>
                      <a:pt x="2022" y="4"/>
                      <a:pt x="2009" y="5"/>
                      <a:pt x="2000" y="7"/>
                    </a:cubicBezTo>
                    <a:cubicBezTo>
                      <a:pt x="1992" y="8"/>
                      <a:pt x="1984" y="8"/>
                      <a:pt x="1975" y="9"/>
                    </a:cubicBezTo>
                    <a:lnTo>
                      <a:pt x="1966" y="11"/>
                    </a:lnTo>
                    <a:lnTo>
                      <a:pt x="1938" y="16"/>
                    </a:lnTo>
                    <a:cubicBezTo>
                      <a:pt x="1930" y="17"/>
                      <a:pt x="1921" y="18"/>
                      <a:pt x="1913" y="19"/>
                    </a:cubicBezTo>
                    <a:cubicBezTo>
                      <a:pt x="1908" y="20"/>
                      <a:pt x="1904" y="21"/>
                      <a:pt x="1899" y="22"/>
                    </a:cubicBezTo>
                    <a:cubicBezTo>
                      <a:pt x="1890" y="24"/>
                      <a:pt x="1880" y="27"/>
                      <a:pt x="1873" y="28"/>
                    </a:cubicBezTo>
                    <a:cubicBezTo>
                      <a:pt x="1866" y="29"/>
                      <a:pt x="1858" y="32"/>
                      <a:pt x="1851" y="33"/>
                    </a:cubicBezTo>
                    <a:lnTo>
                      <a:pt x="1832" y="38"/>
                    </a:lnTo>
                    <a:cubicBezTo>
                      <a:pt x="1824" y="41"/>
                      <a:pt x="1815" y="43"/>
                      <a:pt x="1807" y="45"/>
                    </a:cubicBezTo>
                    <a:lnTo>
                      <a:pt x="1792" y="50"/>
                    </a:lnTo>
                    <a:cubicBezTo>
                      <a:pt x="1782" y="52"/>
                      <a:pt x="1772" y="55"/>
                      <a:pt x="1763" y="59"/>
                    </a:cubicBezTo>
                    <a:cubicBezTo>
                      <a:pt x="1755" y="61"/>
                      <a:pt x="1748" y="63"/>
                      <a:pt x="1741" y="66"/>
                    </a:cubicBezTo>
                    <a:lnTo>
                      <a:pt x="1733" y="69"/>
                    </a:lnTo>
                    <a:cubicBezTo>
                      <a:pt x="1714" y="75"/>
                      <a:pt x="1695" y="83"/>
                      <a:pt x="1676" y="91"/>
                    </a:cubicBezTo>
                    <a:cubicBezTo>
                      <a:pt x="1656" y="98"/>
                      <a:pt x="1636" y="106"/>
                      <a:pt x="1617" y="115"/>
                    </a:cubicBezTo>
                    <a:lnTo>
                      <a:pt x="1609" y="119"/>
                    </a:lnTo>
                    <a:lnTo>
                      <a:pt x="1587" y="129"/>
                    </a:lnTo>
                    <a:cubicBezTo>
                      <a:pt x="1578" y="134"/>
                      <a:pt x="1568" y="138"/>
                      <a:pt x="1558" y="143"/>
                    </a:cubicBezTo>
                    <a:cubicBezTo>
                      <a:pt x="1552" y="146"/>
                      <a:pt x="1545" y="150"/>
                      <a:pt x="1539" y="153"/>
                    </a:cubicBezTo>
                    <a:lnTo>
                      <a:pt x="1516" y="164"/>
                    </a:lnTo>
                    <a:lnTo>
                      <a:pt x="1499" y="173"/>
                    </a:lnTo>
                    <a:cubicBezTo>
                      <a:pt x="1483" y="182"/>
                      <a:pt x="1468" y="190"/>
                      <a:pt x="1452" y="199"/>
                    </a:cubicBezTo>
                    <a:lnTo>
                      <a:pt x="1437" y="208"/>
                    </a:lnTo>
                    <a:cubicBezTo>
                      <a:pt x="1417" y="220"/>
                      <a:pt x="1396" y="232"/>
                      <a:pt x="1376" y="246"/>
                    </a:cubicBezTo>
                    <a:cubicBezTo>
                      <a:pt x="1356" y="260"/>
                      <a:pt x="1334" y="273"/>
                      <a:pt x="1314" y="287"/>
                    </a:cubicBezTo>
                    <a:lnTo>
                      <a:pt x="1306" y="292"/>
                    </a:lnTo>
                    <a:lnTo>
                      <a:pt x="1298" y="299"/>
                    </a:lnTo>
                    <a:cubicBezTo>
                      <a:pt x="1282" y="309"/>
                      <a:pt x="1266" y="321"/>
                      <a:pt x="1250" y="332"/>
                    </a:cubicBezTo>
                    <a:cubicBezTo>
                      <a:pt x="1230" y="348"/>
                      <a:pt x="1208" y="364"/>
                      <a:pt x="1187" y="381"/>
                    </a:cubicBezTo>
                    <a:cubicBezTo>
                      <a:pt x="1180" y="387"/>
                      <a:pt x="1172" y="392"/>
                      <a:pt x="1165" y="398"/>
                    </a:cubicBezTo>
                    <a:lnTo>
                      <a:pt x="1151" y="410"/>
                    </a:lnTo>
                    <a:cubicBezTo>
                      <a:pt x="1141" y="418"/>
                      <a:pt x="1132" y="426"/>
                      <a:pt x="1123" y="434"/>
                    </a:cubicBezTo>
                    <a:cubicBezTo>
                      <a:pt x="1100" y="452"/>
                      <a:pt x="1079" y="472"/>
                      <a:pt x="1057" y="491"/>
                    </a:cubicBezTo>
                    <a:cubicBezTo>
                      <a:pt x="1047" y="500"/>
                      <a:pt x="1038" y="509"/>
                      <a:pt x="1028" y="519"/>
                    </a:cubicBezTo>
                    <a:lnTo>
                      <a:pt x="1013" y="532"/>
                    </a:lnTo>
                    <a:lnTo>
                      <a:pt x="994" y="550"/>
                    </a:lnTo>
                    <a:cubicBezTo>
                      <a:pt x="973" y="570"/>
                      <a:pt x="953" y="591"/>
                      <a:pt x="933" y="611"/>
                    </a:cubicBezTo>
                    <a:cubicBezTo>
                      <a:pt x="919" y="625"/>
                      <a:pt x="905" y="640"/>
                      <a:pt x="892" y="653"/>
                    </a:cubicBezTo>
                    <a:cubicBezTo>
                      <a:pt x="888" y="657"/>
                      <a:pt x="885" y="661"/>
                      <a:pt x="883" y="665"/>
                    </a:cubicBezTo>
                    <a:cubicBezTo>
                      <a:pt x="879" y="667"/>
                      <a:pt x="876" y="670"/>
                      <a:pt x="872" y="674"/>
                    </a:cubicBezTo>
                    <a:cubicBezTo>
                      <a:pt x="854" y="694"/>
                      <a:pt x="835" y="716"/>
                      <a:pt x="816" y="737"/>
                    </a:cubicBezTo>
                    <a:cubicBezTo>
                      <a:pt x="796" y="759"/>
                      <a:pt x="778" y="780"/>
                      <a:pt x="759" y="803"/>
                    </a:cubicBezTo>
                    <a:lnTo>
                      <a:pt x="759" y="804"/>
                    </a:lnTo>
                    <a:lnTo>
                      <a:pt x="757" y="805"/>
                    </a:lnTo>
                    <a:cubicBezTo>
                      <a:pt x="740" y="827"/>
                      <a:pt x="720" y="849"/>
                      <a:pt x="703" y="872"/>
                    </a:cubicBezTo>
                    <a:cubicBezTo>
                      <a:pt x="681" y="900"/>
                      <a:pt x="659" y="929"/>
                      <a:pt x="639" y="957"/>
                    </a:cubicBezTo>
                    <a:cubicBezTo>
                      <a:pt x="607" y="1000"/>
                      <a:pt x="576" y="1043"/>
                      <a:pt x="547" y="1089"/>
                    </a:cubicBezTo>
                    <a:cubicBezTo>
                      <a:pt x="543" y="1093"/>
                      <a:pt x="540" y="1098"/>
                      <a:pt x="537" y="1104"/>
                    </a:cubicBezTo>
                    <a:cubicBezTo>
                      <a:pt x="516" y="1134"/>
                      <a:pt x="498" y="1166"/>
                      <a:pt x="479" y="1197"/>
                    </a:cubicBezTo>
                    <a:cubicBezTo>
                      <a:pt x="465" y="1218"/>
                      <a:pt x="450" y="1239"/>
                      <a:pt x="438" y="1261"/>
                    </a:cubicBezTo>
                    <a:cubicBezTo>
                      <a:pt x="436" y="1266"/>
                      <a:pt x="432" y="1270"/>
                      <a:pt x="430" y="1276"/>
                    </a:cubicBezTo>
                    <a:cubicBezTo>
                      <a:pt x="422" y="1288"/>
                      <a:pt x="415" y="1301"/>
                      <a:pt x="408" y="1315"/>
                    </a:cubicBezTo>
                    <a:cubicBezTo>
                      <a:pt x="395" y="1340"/>
                      <a:pt x="380" y="1363"/>
                      <a:pt x="366" y="1389"/>
                    </a:cubicBezTo>
                    <a:cubicBezTo>
                      <a:pt x="355" y="1409"/>
                      <a:pt x="345" y="1429"/>
                      <a:pt x="335" y="1450"/>
                    </a:cubicBezTo>
                    <a:lnTo>
                      <a:pt x="327" y="1464"/>
                    </a:lnTo>
                    <a:cubicBezTo>
                      <a:pt x="326" y="1469"/>
                      <a:pt x="323" y="1472"/>
                      <a:pt x="321" y="1477"/>
                    </a:cubicBezTo>
                    <a:cubicBezTo>
                      <a:pt x="309" y="1502"/>
                      <a:pt x="296" y="1528"/>
                      <a:pt x="284" y="1554"/>
                    </a:cubicBezTo>
                    <a:cubicBezTo>
                      <a:pt x="272" y="1578"/>
                      <a:pt x="262" y="1600"/>
                      <a:pt x="252" y="1624"/>
                    </a:cubicBezTo>
                    <a:lnTo>
                      <a:pt x="247" y="1634"/>
                    </a:lnTo>
                    <a:lnTo>
                      <a:pt x="244" y="1644"/>
                    </a:lnTo>
                    <a:cubicBezTo>
                      <a:pt x="236" y="1659"/>
                      <a:pt x="229" y="1676"/>
                      <a:pt x="222" y="1693"/>
                    </a:cubicBezTo>
                    <a:cubicBezTo>
                      <a:pt x="212" y="1717"/>
                      <a:pt x="203" y="1741"/>
                      <a:pt x="194" y="1765"/>
                    </a:cubicBezTo>
                    <a:cubicBezTo>
                      <a:pt x="187" y="1781"/>
                      <a:pt x="182" y="1796"/>
                      <a:pt x="176" y="1811"/>
                    </a:cubicBezTo>
                    <a:lnTo>
                      <a:pt x="171" y="1823"/>
                    </a:lnTo>
                    <a:lnTo>
                      <a:pt x="167" y="1836"/>
                    </a:lnTo>
                    <a:cubicBezTo>
                      <a:pt x="158" y="1861"/>
                      <a:pt x="150" y="1886"/>
                      <a:pt x="141" y="1911"/>
                    </a:cubicBezTo>
                    <a:cubicBezTo>
                      <a:pt x="133" y="1936"/>
                      <a:pt x="125" y="1961"/>
                      <a:pt x="117" y="1986"/>
                    </a:cubicBezTo>
                    <a:cubicBezTo>
                      <a:pt x="116" y="1990"/>
                      <a:pt x="115" y="1993"/>
                      <a:pt x="113" y="1996"/>
                    </a:cubicBezTo>
                    <a:cubicBezTo>
                      <a:pt x="112" y="2000"/>
                      <a:pt x="111" y="2003"/>
                      <a:pt x="110" y="2008"/>
                    </a:cubicBezTo>
                    <a:cubicBezTo>
                      <a:pt x="106" y="2026"/>
                      <a:pt x="100" y="2045"/>
                      <a:pt x="94" y="2064"/>
                    </a:cubicBezTo>
                    <a:cubicBezTo>
                      <a:pt x="87" y="2089"/>
                      <a:pt x="81" y="2115"/>
                      <a:pt x="74" y="2142"/>
                    </a:cubicBezTo>
                    <a:cubicBezTo>
                      <a:pt x="72" y="2153"/>
                      <a:pt x="68" y="2163"/>
                      <a:pt x="66" y="2174"/>
                    </a:cubicBezTo>
                    <a:lnTo>
                      <a:pt x="62" y="2190"/>
                    </a:lnTo>
                    <a:cubicBezTo>
                      <a:pt x="60" y="2199"/>
                      <a:pt x="58" y="2208"/>
                      <a:pt x="56" y="2218"/>
                    </a:cubicBezTo>
                    <a:cubicBezTo>
                      <a:pt x="51" y="2242"/>
                      <a:pt x="45" y="2269"/>
                      <a:pt x="41" y="2294"/>
                    </a:cubicBezTo>
                    <a:cubicBezTo>
                      <a:pt x="36" y="2316"/>
                      <a:pt x="32" y="2340"/>
                      <a:pt x="28" y="2363"/>
                    </a:cubicBezTo>
                    <a:lnTo>
                      <a:pt x="28" y="2365"/>
                    </a:lnTo>
                    <a:lnTo>
                      <a:pt x="28" y="2367"/>
                    </a:lnTo>
                    <a:cubicBezTo>
                      <a:pt x="25" y="2392"/>
                      <a:pt x="22" y="2417"/>
                      <a:pt x="18" y="2441"/>
                    </a:cubicBezTo>
                    <a:cubicBezTo>
                      <a:pt x="15" y="2464"/>
                      <a:pt x="13" y="2488"/>
                      <a:pt x="10" y="2511"/>
                    </a:cubicBezTo>
                    <a:cubicBezTo>
                      <a:pt x="9" y="2519"/>
                      <a:pt x="9" y="2528"/>
                      <a:pt x="8" y="2536"/>
                    </a:cubicBezTo>
                    <a:cubicBezTo>
                      <a:pt x="7" y="2541"/>
                      <a:pt x="7" y="2545"/>
                      <a:pt x="7" y="2550"/>
                    </a:cubicBezTo>
                    <a:cubicBezTo>
                      <a:pt x="7" y="2561"/>
                      <a:pt x="6" y="2571"/>
                      <a:pt x="5" y="2583"/>
                    </a:cubicBezTo>
                    <a:cubicBezTo>
                      <a:pt x="3" y="2607"/>
                      <a:pt x="2" y="2630"/>
                      <a:pt x="1" y="2653"/>
                    </a:cubicBezTo>
                    <a:cubicBezTo>
                      <a:pt x="1" y="2675"/>
                      <a:pt x="0" y="2697"/>
                      <a:pt x="3" y="2719"/>
                    </a:cubicBezTo>
                    <a:lnTo>
                      <a:pt x="3" y="2722"/>
                    </a:lnTo>
                    <a:cubicBezTo>
                      <a:pt x="3" y="2747"/>
                      <a:pt x="3" y="2770"/>
                      <a:pt x="5" y="2794"/>
                    </a:cubicBezTo>
                    <a:cubicBezTo>
                      <a:pt x="6" y="2817"/>
                      <a:pt x="7" y="2840"/>
                      <a:pt x="9" y="2862"/>
                    </a:cubicBezTo>
                    <a:cubicBezTo>
                      <a:pt x="9" y="2868"/>
                      <a:pt x="10" y="2873"/>
                      <a:pt x="11" y="2879"/>
                    </a:cubicBezTo>
                    <a:cubicBezTo>
                      <a:pt x="11" y="2883"/>
                      <a:pt x="13" y="2888"/>
                      <a:pt x="13" y="2893"/>
                    </a:cubicBezTo>
                    <a:cubicBezTo>
                      <a:pt x="14" y="2906"/>
                      <a:pt x="15" y="2920"/>
                      <a:pt x="16" y="2933"/>
                    </a:cubicBezTo>
                    <a:cubicBezTo>
                      <a:pt x="19" y="2957"/>
                      <a:pt x="23" y="2980"/>
                      <a:pt x="27" y="3003"/>
                    </a:cubicBezTo>
                    <a:cubicBezTo>
                      <a:pt x="28" y="3012"/>
                      <a:pt x="31" y="3021"/>
                      <a:pt x="32" y="3029"/>
                    </a:cubicBezTo>
                    <a:cubicBezTo>
                      <a:pt x="33" y="3035"/>
                      <a:pt x="34" y="3041"/>
                      <a:pt x="35" y="3047"/>
                    </a:cubicBezTo>
                    <a:cubicBezTo>
                      <a:pt x="37" y="3056"/>
                      <a:pt x="39" y="3065"/>
                      <a:pt x="41" y="3074"/>
                    </a:cubicBezTo>
                    <a:cubicBezTo>
                      <a:pt x="48" y="3099"/>
                      <a:pt x="53" y="3124"/>
                      <a:pt x="60" y="3149"/>
                    </a:cubicBezTo>
                    <a:cubicBezTo>
                      <a:pt x="62" y="3155"/>
                      <a:pt x="65" y="3160"/>
                      <a:pt x="67" y="3168"/>
                    </a:cubicBezTo>
                    <a:cubicBezTo>
                      <a:pt x="69" y="3175"/>
                      <a:pt x="72" y="3182"/>
                      <a:pt x="74" y="3189"/>
                    </a:cubicBezTo>
                    <a:cubicBezTo>
                      <a:pt x="78" y="3201"/>
                      <a:pt x="82" y="3214"/>
                      <a:pt x="86" y="3225"/>
                    </a:cubicBezTo>
                    <a:cubicBezTo>
                      <a:pt x="94" y="3249"/>
                      <a:pt x="104" y="3271"/>
                      <a:pt x="115" y="3293"/>
                    </a:cubicBezTo>
                    <a:cubicBezTo>
                      <a:pt x="116" y="3296"/>
                      <a:pt x="118" y="3301"/>
                      <a:pt x="119" y="3304"/>
                    </a:cubicBezTo>
                    <a:cubicBezTo>
                      <a:pt x="120" y="3305"/>
                      <a:pt x="120" y="3307"/>
                      <a:pt x="120" y="3308"/>
                    </a:cubicBezTo>
                    <a:cubicBezTo>
                      <a:pt x="137" y="3343"/>
                      <a:pt x="155" y="3376"/>
                      <a:pt x="176" y="3408"/>
                    </a:cubicBezTo>
                    <a:cubicBezTo>
                      <a:pt x="176" y="3409"/>
                      <a:pt x="178" y="3410"/>
                      <a:pt x="178" y="3410"/>
                    </a:cubicBezTo>
                    <a:cubicBezTo>
                      <a:pt x="180" y="3414"/>
                      <a:pt x="184" y="3419"/>
                      <a:pt x="187" y="3422"/>
                    </a:cubicBezTo>
                    <a:cubicBezTo>
                      <a:pt x="204" y="3448"/>
                      <a:pt x="224" y="3473"/>
                      <a:pt x="244" y="3497"/>
                    </a:cubicBezTo>
                    <a:cubicBezTo>
                      <a:pt x="251" y="3506"/>
                      <a:pt x="259" y="3514"/>
                      <a:pt x="265" y="3522"/>
                    </a:cubicBezTo>
                    <a:cubicBezTo>
                      <a:pt x="284" y="3541"/>
                      <a:pt x="302" y="3558"/>
                      <a:pt x="320" y="3575"/>
                    </a:cubicBezTo>
                    <a:cubicBezTo>
                      <a:pt x="328" y="3582"/>
                      <a:pt x="336" y="3589"/>
                      <a:pt x="344" y="3596"/>
                    </a:cubicBezTo>
                    <a:cubicBezTo>
                      <a:pt x="371" y="3617"/>
                      <a:pt x="399" y="3637"/>
                      <a:pt x="429" y="3654"/>
                    </a:cubicBezTo>
                    <a:lnTo>
                      <a:pt x="2219" y="4695"/>
                    </a:lnTo>
                    <a:lnTo>
                      <a:pt x="2219" y="4695"/>
                    </a:lnTo>
                    <a:cubicBezTo>
                      <a:pt x="2191" y="4679"/>
                      <a:pt x="2164" y="4660"/>
                      <a:pt x="2138" y="4639"/>
                    </a:cubicBezTo>
                    <a:cubicBezTo>
                      <a:pt x="2130" y="4633"/>
                      <a:pt x="2124" y="4626"/>
                      <a:pt x="2116" y="4619"/>
                    </a:cubicBezTo>
                    <a:cubicBezTo>
                      <a:pt x="2096" y="4602"/>
                      <a:pt x="2078" y="4584"/>
                      <a:pt x="2060" y="4566"/>
                    </a:cubicBezTo>
                    <a:cubicBezTo>
                      <a:pt x="2053" y="4558"/>
                      <a:pt x="2045" y="4550"/>
                      <a:pt x="2039" y="4541"/>
                    </a:cubicBezTo>
                    <a:cubicBezTo>
                      <a:pt x="2018" y="4517"/>
                      <a:pt x="1999" y="4492"/>
                      <a:pt x="1982" y="4466"/>
                    </a:cubicBezTo>
                    <a:cubicBezTo>
                      <a:pt x="1978" y="4461"/>
                      <a:pt x="1975" y="4458"/>
                      <a:pt x="1973" y="4453"/>
                    </a:cubicBezTo>
                    <a:cubicBezTo>
                      <a:pt x="1951" y="4419"/>
                      <a:pt x="1931" y="4384"/>
                      <a:pt x="1914" y="4348"/>
                    </a:cubicBezTo>
                    <a:cubicBezTo>
                      <a:pt x="1913" y="4343"/>
                      <a:pt x="1910" y="4340"/>
                      <a:pt x="1909" y="4337"/>
                    </a:cubicBezTo>
                    <a:cubicBezTo>
                      <a:pt x="1893" y="4303"/>
                      <a:pt x="1880" y="4267"/>
                      <a:pt x="1868" y="4232"/>
                    </a:cubicBezTo>
                    <a:cubicBezTo>
                      <a:pt x="1866" y="4225"/>
                      <a:pt x="1864" y="4217"/>
                      <a:pt x="1862" y="4211"/>
                    </a:cubicBezTo>
                    <a:cubicBezTo>
                      <a:pt x="1849" y="4172"/>
                      <a:pt x="1839" y="4132"/>
                      <a:pt x="1830" y="4089"/>
                    </a:cubicBezTo>
                    <a:lnTo>
                      <a:pt x="1826" y="4072"/>
                    </a:lnTo>
                    <a:cubicBezTo>
                      <a:pt x="1818" y="4029"/>
                      <a:pt x="1812" y="3984"/>
                      <a:pt x="1807" y="3936"/>
                    </a:cubicBezTo>
                    <a:cubicBezTo>
                      <a:pt x="1806" y="3932"/>
                      <a:pt x="1805" y="3927"/>
                      <a:pt x="1805" y="3921"/>
                    </a:cubicBezTo>
                    <a:cubicBezTo>
                      <a:pt x="1800" y="3870"/>
                      <a:pt x="1798" y="3817"/>
                      <a:pt x="1798" y="3761"/>
                    </a:cubicBezTo>
                    <a:cubicBezTo>
                      <a:pt x="1798" y="3707"/>
                      <a:pt x="1800" y="3650"/>
                      <a:pt x="1805" y="3594"/>
                    </a:cubicBezTo>
                    <a:lnTo>
                      <a:pt x="1806" y="3579"/>
                    </a:lnTo>
                    <a:cubicBezTo>
                      <a:pt x="1811" y="3522"/>
                      <a:pt x="1817" y="3465"/>
                      <a:pt x="1826" y="3408"/>
                    </a:cubicBezTo>
                    <a:lnTo>
                      <a:pt x="1826" y="3405"/>
                    </a:lnTo>
                    <a:cubicBezTo>
                      <a:pt x="1836" y="3349"/>
                      <a:pt x="1847" y="3291"/>
                      <a:pt x="1859" y="3233"/>
                    </a:cubicBezTo>
                    <a:cubicBezTo>
                      <a:pt x="1860" y="3228"/>
                      <a:pt x="1863" y="3223"/>
                      <a:pt x="1864" y="3217"/>
                    </a:cubicBezTo>
                    <a:cubicBezTo>
                      <a:pt x="1876" y="3161"/>
                      <a:pt x="1891" y="3106"/>
                      <a:pt x="1908" y="3050"/>
                    </a:cubicBezTo>
                    <a:lnTo>
                      <a:pt x="1912" y="3040"/>
                    </a:lnTo>
                    <a:cubicBezTo>
                      <a:pt x="1929" y="2982"/>
                      <a:pt x="1948" y="2924"/>
                      <a:pt x="1969" y="2866"/>
                    </a:cubicBezTo>
                    <a:cubicBezTo>
                      <a:pt x="1970" y="2862"/>
                      <a:pt x="1972" y="2858"/>
                      <a:pt x="1974" y="2855"/>
                    </a:cubicBezTo>
                    <a:cubicBezTo>
                      <a:pt x="1994" y="2798"/>
                      <a:pt x="2017" y="2743"/>
                      <a:pt x="2041" y="2686"/>
                    </a:cubicBezTo>
                    <a:lnTo>
                      <a:pt x="2045" y="2678"/>
                    </a:lnTo>
                    <a:cubicBezTo>
                      <a:pt x="2070" y="2621"/>
                      <a:pt x="2096" y="2565"/>
                      <a:pt x="2125" y="2509"/>
                    </a:cubicBezTo>
                    <a:lnTo>
                      <a:pt x="2133" y="2494"/>
                    </a:lnTo>
                    <a:cubicBezTo>
                      <a:pt x="2155" y="2449"/>
                      <a:pt x="2180" y="2404"/>
                      <a:pt x="2205" y="2359"/>
                    </a:cubicBezTo>
                    <a:cubicBezTo>
                      <a:pt x="2213" y="2346"/>
                      <a:pt x="2220" y="2333"/>
                      <a:pt x="2227" y="2321"/>
                    </a:cubicBezTo>
                    <a:cubicBezTo>
                      <a:pt x="2243" y="2294"/>
                      <a:pt x="2260" y="2267"/>
                      <a:pt x="2276" y="2241"/>
                    </a:cubicBezTo>
                    <a:cubicBezTo>
                      <a:pt x="2295" y="2211"/>
                      <a:pt x="2314" y="2179"/>
                      <a:pt x="2335" y="2148"/>
                    </a:cubicBezTo>
                    <a:cubicBezTo>
                      <a:pt x="2368" y="2098"/>
                      <a:pt x="2400" y="2050"/>
                      <a:pt x="2436" y="2003"/>
                    </a:cubicBezTo>
                    <a:lnTo>
                      <a:pt x="2436" y="2002"/>
                    </a:lnTo>
                    <a:cubicBezTo>
                      <a:pt x="2474" y="1950"/>
                      <a:pt x="2514" y="1899"/>
                      <a:pt x="2555" y="1849"/>
                    </a:cubicBezTo>
                    <a:lnTo>
                      <a:pt x="2556" y="1848"/>
                    </a:lnTo>
                    <a:cubicBezTo>
                      <a:pt x="2596" y="1800"/>
                      <a:pt x="2638" y="1754"/>
                      <a:pt x="2679" y="1708"/>
                    </a:cubicBezTo>
                    <a:cubicBezTo>
                      <a:pt x="2683" y="1705"/>
                      <a:pt x="2685" y="1701"/>
                      <a:pt x="2689" y="1698"/>
                    </a:cubicBezTo>
                    <a:cubicBezTo>
                      <a:pt x="2728" y="1656"/>
                      <a:pt x="2769" y="1616"/>
                      <a:pt x="2810" y="1577"/>
                    </a:cubicBezTo>
                    <a:lnTo>
                      <a:pt x="2825" y="1564"/>
                    </a:lnTo>
                    <a:cubicBezTo>
                      <a:pt x="2864" y="1526"/>
                      <a:pt x="2906" y="1489"/>
                      <a:pt x="2948" y="1455"/>
                    </a:cubicBezTo>
                    <a:lnTo>
                      <a:pt x="2962" y="1443"/>
                    </a:lnTo>
                    <a:cubicBezTo>
                      <a:pt x="3006" y="1409"/>
                      <a:pt x="3050" y="1376"/>
                      <a:pt x="3095" y="1344"/>
                    </a:cubicBezTo>
                    <a:lnTo>
                      <a:pt x="3104" y="1338"/>
                    </a:lnTo>
                    <a:cubicBezTo>
                      <a:pt x="3151" y="1304"/>
                      <a:pt x="3200" y="1274"/>
                      <a:pt x="3249" y="1245"/>
                    </a:cubicBezTo>
                    <a:cubicBezTo>
                      <a:pt x="3271" y="1233"/>
                      <a:pt x="3292" y="1222"/>
                      <a:pt x="3314" y="1210"/>
                    </a:cubicBezTo>
                    <a:lnTo>
                      <a:pt x="3336" y="1198"/>
                    </a:lnTo>
                    <a:cubicBezTo>
                      <a:pt x="3353" y="1190"/>
                      <a:pt x="3369" y="1182"/>
                      <a:pt x="3385" y="1174"/>
                    </a:cubicBezTo>
                    <a:cubicBezTo>
                      <a:pt x="3392" y="1172"/>
                      <a:pt x="3399" y="1168"/>
                      <a:pt x="3406" y="1165"/>
                    </a:cubicBezTo>
                    <a:cubicBezTo>
                      <a:pt x="3428" y="1155"/>
                      <a:pt x="3451" y="1146"/>
                      <a:pt x="3472" y="1136"/>
                    </a:cubicBezTo>
                    <a:cubicBezTo>
                      <a:pt x="3495" y="1127"/>
                      <a:pt x="3517" y="1119"/>
                      <a:pt x="3538" y="1111"/>
                    </a:cubicBezTo>
                    <a:lnTo>
                      <a:pt x="3560" y="1105"/>
                    </a:lnTo>
                    <a:cubicBezTo>
                      <a:pt x="3575" y="1099"/>
                      <a:pt x="3590" y="1096"/>
                      <a:pt x="3604" y="1091"/>
                    </a:cubicBezTo>
                    <a:lnTo>
                      <a:pt x="3629" y="1084"/>
                    </a:lnTo>
                    <a:cubicBezTo>
                      <a:pt x="3643" y="1081"/>
                      <a:pt x="3656" y="1077"/>
                      <a:pt x="3670" y="1074"/>
                    </a:cubicBezTo>
                    <a:lnTo>
                      <a:pt x="3696" y="1068"/>
                    </a:lnTo>
                    <a:cubicBezTo>
                      <a:pt x="3708" y="1065"/>
                      <a:pt x="3722" y="1063"/>
                      <a:pt x="3734" y="1060"/>
                    </a:cubicBezTo>
                    <a:cubicBezTo>
                      <a:pt x="3744" y="1059"/>
                      <a:pt x="3754" y="1058"/>
                      <a:pt x="3763" y="1056"/>
                    </a:cubicBezTo>
                    <a:cubicBezTo>
                      <a:pt x="3774" y="1055"/>
                      <a:pt x="3787" y="1054"/>
                      <a:pt x="3797" y="1052"/>
                    </a:cubicBezTo>
                    <a:cubicBezTo>
                      <a:pt x="3808" y="1051"/>
                      <a:pt x="3818" y="1049"/>
                      <a:pt x="3829" y="1049"/>
                    </a:cubicBezTo>
                    <a:cubicBezTo>
                      <a:pt x="3839" y="1048"/>
                      <a:pt x="3849" y="1047"/>
                      <a:pt x="3859" y="1047"/>
                    </a:cubicBezTo>
                    <a:cubicBezTo>
                      <a:pt x="3872" y="1046"/>
                      <a:pt x="3884" y="1046"/>
                      <a:pt x="3896" y="1046"/>
                    </a:cubicBezTo>
                    <a:lnTo>
                      <a:pt x="3923" y="1046"/>
                    </a:lnTo>
                    <a:cubicBezTo>
                      <a:pt x="3938" y="1047"/>
                      <a:pt x="3952" y="1047"/>
                      <a:pt x="3967" y="1048"/>
                    </a:cubicBezTo>
                    <a:lnTo>
                      <a:pt x="3991" y="1050"/>
                    </a:lnTo>
                    <a:cubicBezTo>
                      <a:pt x="4012" y="1052"/>
                      <a:pt x="4034" y="1056"/>
                      <a:pt x="4056" y="1059"/>
                    </a:cubicBezTo>
                    <a:cubicBezTo>
                      <a:pt x="4059" y="1060"/>
                      <a:pt x="4062" y="1062"/>
                      <a:pt x="4066" y="1062"/>
                    </a:cubicBezTo>
                    <a:cubicBezTo>
                      <a:pt x="4096" y="1067"/>
                      <a:pt x="4127" y="1075"/>
                      <a:pt x="4156" y="1085"/>
                    </a:cubicBezTo>
                    <a:cubicBezTo>
                      <a:pt x="4162" y="1088"/>
                      <a:pt x="4168" y="1089"/>
                      <a:pt x="4172" y="1091"/>
                    </a:cubicBezTo>
                    <a:cubicBezTo>
                      <a:pt x="4186" y="1096"/>
                      <a:pt x="4200" y="1101"/>
                      <a:pt x="4212" y="1107"/>
                    </a:cubicBezTo>
                    <a:cubicBezTo>
                      <a:pt x="4218" y="1109"/>
                      <a:pt x="4225" y="1113"/>
                      <a:pt x="4231" y="1115"/>
                    </a:cubicBezTo>
                    <a:cubicBezTo>
                      <a:pt x="4250" y="1124"/>
                      <a:pt x="4268" y="1133"/>
                      <a:pt x="4286" y="1143"/>
                    </a:cubicBezTo>
                    <a:lnTo>
                      <a:pt x="2489" y="98"/>
                    </a:lnTo>
                    <a:cubicBezTo>
                      <a:pt x="2472" y="88"/>
                      <a:pt x="2454" y="78"/>
                      <a:pt x="2434" y="70"/>
                    </a:cubicBezTo>
                    <a:cubicBezTo>
                      <a:pt x="2429" y="67"/>
                      <a:pt x="2422" y="64"/>
                      <a:pt x="2415" y="62"/>
                    </a:cubicBezTo>
                    <a:cubicBezTo>
                      <a:pt x="2403" y="56"/>
                      <a:pt x="2390" y="51"/>
                      <a:pt x="2377" y="46"/>
                    </a:cubicBezTo>
                    <a:cubicBezTo>
                      <a:pt x="2374" y="45"/>
                      <a:pt x="2372" y="44"/>
                      <a:pt x="2369" y="43"/>
                    </a:cubicBezTo>
                    <a:cubicBezTo>
                      <a:pt x="2366" y="42"/>
                      <a:pt x="2363" y="42"/>
                      <a:pt x="2361" y="41"/>
                    </a:cubicBezTo>
                    <a:cubicBezTo>
                      <a:pt x="2330" y="30"/>
                      <a:pt x="2301" y="22"/>
                      <a:pt x="2270" y="16"/>
                    </a:cubicBezTo>
                    <a:lnTo>
                      <a:pt x="2268" y="16"/>
                    </a:lnTo>
                    <a:cubicBezTo>
                      <a:pt x="2264" y="16"/>
                      <a:pt x="2262" y="15"/>
                      <a:pt x="2259" y="15"/>
                    </a:cubicBezTo>
                    <a:cubicBezTo>
                      <a:pt x="2237" y="11"/>
                      <a:pt x="2217" y="8"/>
                      <a:pt x="2195" y="5"/>
                    </a:cubicBezTo>
                    <a:cubicBezTo>
                      <a:pt x="2191" y="5"/>
                      <a:pt x="2189" y="4"/>
                      <a:pt x="2184" y="4"/>
                    </a:cubicBezTo>
                    <a:lnTo>
                      <a:pt x="2170" y="4"/>
                    </a:lnTo>
                    <a:cubicBezTo>
                      <a:pt x="2155" y="3"/>
                      <a:pt x="2141" y="2"/>
                      <a:pt x="2126" y="2"/>
                    </a:cubicBezTo>
                    <a:cubicBezTo>
                      <a:pt x="2120" y="2"/>
                      <a:pt x="2115" y="1"/>
                      <a:pt x="2109" y="1"/>
                    </a:cubicBezTo>
                    <a:close/>
                    <a:moveTo>
                      <a:pt x="2219" y="4695"/>
                    </a:moveTo>
                    <a:cubicBezTo>
                      <a:pt x="2221" y="4696"/>
                      <a:pt x="2222" y="4697"/>
                      <a:pt x="2223" y="4697"/>
                    </a:cubicBezTo>
                    <a:lnTo>
                      <a:pt x="2219" y="469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982" name="Google Shape;982;p33"/>
            <p:cNvSpPr/>
            <p:nvPr/>
          </p:nvSpPr>
          <p:spPr>
            <a:xfrm>
              <a:off x="7010771" y="858027"/>
              <a:ext cx="118359" cy="114288"/>
            </a:xfrm>
            <a:custGeom>
              <a:rect b="b" l="l" r="r" t="t"/>
              <a:pathLst>
                <a:path extrusionOk="0" h="4492" w="4652">
                  <a:moveTo>
                    <a:pt x="3751" y="0"/>
                  </a:moveTo>
                  <a:cubicBezTo>
                    <a:pt x="3541" y="0"/>
                    <a:pt x="3332" y="80"/>
                    <a:pt x="3172" y="240"/>
                  </a:cubicBezTo>
                  <a:lnTo>
                    <a:pt x="2653" y="759"/>
                  </a:lnTo>
                  <a:cubicBezTo>
                    <a:pt x="2563" y="850"/>
                    <a:pt x="2444" y="895"/>
                    <a:pt x="2325" y="895"/>
                  </a:cubicBezTo>
                  <a:cubicBezTo>
                    <a:pt x="2206" y="895"/>
                    <a:pt x="2088" y="850"/>
                    <a:pt x="1998" y="759"/>
                  </a:cubicBezTo>
                  <a:lnTo>
                    <a:pt x="1479" y="242"/>
                  </a:lnTo>
                  <a:cubicBezTo>
                    <a:pt x="1319" y="82"/>
                    <a:pt x="1109" y="2"/>
                    <a:pt x="899" y="2"/>
                  </a:cubicBezTo>
                  <a:cubicBezTo>
                    <a:pt x="689" y="2"/>
                    <a:pt x="480" y="82"/>
                    <a:pt x="320" y="242"/>
                  </a:cubicBezTo>
                  <a:cubicBezTo>
                    <a:pt x="0" y="561"/>
                    <a:pt x="0" y="1081"/>
                    <a:pt x="320" y="1401"/>
                  </a:cubicBezTo>
                  <a:lnTo>
                    <a:pt x="838" y="1918"/>
                  </a:lnTo>
                  <a:cubicBezTo>
                    <a:pt x="1019" y="2100"/>
                    <a:pt x="1019" y="2393"/>
                    <a:pt x="838" y="2575"/>
                  </a:cubicBezTo>
                  <a:lnTo>
                    <a:pt x="320" y="3092"/>
                  </a:lnTo>
                  <a:cubicBezTo>
                    <a:pt x="0" y="3412"/>
                    <a:pt x="0" y="3931"/>
                    <a:pt x="320" y="4251"/>
                  </a:cubicBezTo>
                  <a:cubicBezTo>
                    <a:pt x="480" y="4410"/>
                    <a:pt x="689" y="4490"/>
                    <a:pt x="899" y="4490"/>
                  </a:cubicBezTo>
                  <a:cubicBezTo>
                    <a:pt x="1109" y="4490"/>
                    <a:pt x="1319" y="4410"/>
                    <a:pt x="1479" y="4251"/>
                  </a:cubicBezTo>
                  <a:lnTo>
                    <a:pt x="1997" y="3732"/>
                  </a:lnTo>
                  <a:cubicBezTo>
                    <a:pt x="2087" y="3642"/>
                    <a:pt x="2206" y="3597"/>
                    <a:pt x="2325" y="3597"/>
                  </a:cubicBezTo>
                  <a:cubicBezTo>
                    <a:pt x="2444" y="3597"/>
                    <a:pt x="2563" y="3642"/>
                    <a:pt x="2653" y="3732"/>
                  </a:cubicBezTo>
                  <a:lnTo>
                    <a:pt x="3172" y="4251"/>
                  </a:lnTo>
                  <a:cubicBezTo>
                    <a:pt x="3332" y="4411"/>
                    <a:pt x="3541" y="4491"/>
                    <a:pt x="3751" y="4491"/>
                  </a:cubicBezTo>
                  <a:cubicBezTo>
                    <a:pt x="3960" y="4491"/>
                    <a:pt x="4170" y="4411"/>
                    <a:pt x="4330" y="4251"/>
                  </a:cubicBezTo>
                  <a:cubicBezTo>
                    <a:pt x="4650" y="3931"/>
                    <a:pt x="4650" y="3412"/>
                    <a:pt x="4330" y="3092"/>
                  </a:cubicBezTo>
                  <a:lnTo>
                    <a:pt x="3812" y="2574"/>
                  </a:lnTo>
                  <a:cubicBezTo>
                    <a:pt x="3631" y="2392"/>
                    <a:pt x="3631" y="2099"/>
                    <a:pt x="3812" y="1917"/>
                  </a:cubicBezTo>
                  <a:lnTo>
                    <a:pt x="4330" y="1400"/>
                  </a:lnTo>
                  <a:cubicBezTo>
                    <a:pt x="4651" y="1079"/>
                    <a:pt x="4651" y="560"/>
                    <a:pt x="4330" y="240"/>
                  </a:cubicBezTo>
                  <a:cubicBezTo>
                    <a:pt x="4170" y="80"/>
                    <a:pt x="3960" y="0"/>
                    <a:pt x="375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3" name="Google Shape;983;p33"/>
            <p:cNvSpPr/>
            <p:nvPr/>
          </p:nvSpPr>
          <p:spPr>
            <a:xfrm>
              <a:off x="7426687" y="843009"/>
              <a:ext cx="144335" cy="144335"/>
            </a:xfrm>
            <a:custGeom>
              <a:rect b="b" l="l" r="r" t="t"/>
              <a:pathLst>
                <a:path extrusionOk="0" h="5673" w="5673">
                  <a:moveTo>
                    <a:pt x="2836" y="1480"/>
                  </a:moveTo>
                  <a:cubicBezTo>
                    <a:pt x="3585" y="1481"/>
                    <a:pt x="4192" y="2088"/>
                    <a:pt x="4193" y="2836"/>
                  </a:cubicBezTo>
                  <a:cubicBezTo>
                    <a:pt x="4193" y="3384"/>
                    <a:pt x="3863" y="3879"/>
                    <a:pt x="3356" y="4089"/>
                  </a:cubicBezTo>
                  <a:cubicBezTo>
                    <a:pt x="3188" y="4158"/>
                    <a:pt x="3011" y="4192"/>
                    <a:pt x="2837" y="4192"/>
                  </a:cubicBezTo>
                  <a:cubicBezTo>
                    <a:pt x="2484" y="4192"/>
                    <a:pt x="2137" y="4054"/>
                    <a:pt x="1878" y="3795"/>
                  </a:cubicBezTo>
                  <a:cubicBezTo>
                    <a:pt x="1490" y="3407"/>
                    <a:pt x="1374" y="2824"/>
                    <a:pt x="1584" y="2317"/>
                  </a:cubicBezTo>
                  <a:cubicBezTo>
                    <a:pt x="1794" y="1810"/>
                    <a:pt x="2288" y="1480"/>
                    <a:pt x="2836" y="1480"/>
                  </a:cubicBezTo>
                  <a:close/>
                  <a:moveTo>
                    <a:pt x="2836" y="0"/>
                  </a:moveTo>
                  <a:cubicBezTo>
                    <a:pt x="1273" y="0"/>
                    <a:pt x="0" y="1272"/>
                    <a:pt x="0" y="2836"/>
                  </a:cubicBezTo>
                  <a:cubicBezTo>
                    <a:pt x="0" y="4400"/>
                    <a:pt x="1273" y="5672"/>
                    <a:pt x="2836" y="5672"/>
                  </a:cubicBezTo>
                  <a:cubicBezTo>
                    <a:pt x="4401" y="5672"/>
                    <a:pt x="5672" y="4400"/>
                    <a:pt x="5672" y="2836"/>
                  </a:cubicBezTo>
                  <a:cubicBezTo>
                    <a:pt x="5672" y="1272"/>
                    <a:pt x="4401" y="0"/>
                    <a:pt x="28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4" name="Google Shape;984;p33"/>
            <p:cNvSpPr/>
            <p:nvPr/>
          </p:nvSpPr>
          <p:spPr>
            <a:xfrm>
              <a:off x="8545064" y="842994"/>
              <a:ext cx="144335" cy="144361"/>
            </a:xfrm>
            <a:custGeom>
              <a:rect b="b" l="l" r="r" t="t"/>
              <a:pathLst>
                <a:path extrusionOk="0" h="5674" w="5673">
                  <a:moveTo>
                    <a:pt x="2836" y="1"/>
                  </a:moveTo>
                  <a:cubicBezTo>
                    <a:pt x="2384" y="1"/>
                    <a:pt x="2016" y="369"/>
                    <a:pt x="2017" y="821"/>
                  </a:cubicBezTo>
                  <a:lnTo>
                    <a:pt x="2017" y="1554"/>
                  </a:lnTo>
                  <a:cubicBezTo>
                    <a:pt x="2017" y="1810"/>
                    <a:pt x="1808" y="2018"/>
                    <a:pt x="1553" y="2018"/>
                  </a:cubicBezTo>
                  <a:lnTo>
                    <a:pt x="820" y="2018"/>
                  </a:lnTo>
                  <a:cubicBezTo>
                    <a:pt x="367" y="2018"/>
                    <a:pt x="0" y="2384"/>
                    <a:pt x="0" y="2837"/>
                  </a:cubicBezTo>
                  <a:cubicBezTo>
                    <a:pt x="0" y="3290"/>
                    <a:pt x="367" y="3657"/>
                    <a:pt x="820" y="3657"/>
                  </a:cubicBezTo>
                  <a:lnTo>
                    <a:pt x="1553" y="3657"/>
                  </a:lnTo>
                  <a:cubicBezTo>
                    <a:pt x="1808" y="3657"/>
                    <a:pt x="2017" y="3865"/>
                    <a:pt x="2017" y="4121"/>
                  </a:cubicBezTo>
                  <a:lnTo>
                    <a:pt x="2017" y="4854"/>
                  </a:lnTo>
                  <a:cubicBezTo>
                    <a:pt x="2017" y="5307"/>
                    <a:pt x="2384" y="5673"/>
                    <a:pt x="2836" y="5673"/>
                  </a:cubicBezTo>
                  <a:cubicBezTo>
                    <a:pt x="3289" y="5673"/>
                    <a:pt x="3655" y="5307"/>
                    <a:pt x="3655" y="4854"/>
                  </a:cubicBezTo>
                  <a:lnTo>
                    <a:pt x="3655" y="4121"/>
                  </a:lnTo>
                  <a:cubicBezTo>
                    <a:pt x="3655" y="3865"/>
                    <a:pt x="3863" y="3657"/>
                    <a:pt x="4119" y="3657"/>
                  </a:cubicBezTo>
                  <a:lnTo>
                    <a:pt x="4852" y="3657"/>
                  </a:lnTo>
                  <a:cubicBezTo>
                    <a:pt x="5305" y="3657"/>
                    <a:pt x="5672" y="3290"/>
                    <a:pt x="5672" y="2837"/>
                  </a:cubicBezTo>
                  <a:cubicBezTo>
                    <a:pt x="5672" y="2384"/>
                    <a:pt x="5305" y="2018"/>
                    <a:pt x="4852" y="2018"/>
                  </a:cubicBezTo>
                  <a:lnTo>
                    <a:pt x="4119" y="2018"/>
                  </a:lnTo>
                  <a:cubicBezTo>
                    <a:pt x="3863" y="2018"/>
                    <a:pt x="3655" y="1810"/>
                    <a:pt x="3655" y="1554"/>
                  </a:cubicBezTo>
                  <a:lnTo>
                    <a:pt x="3655" y="821"/>
                  </a:lnTo>
                  <a:cubicBezTo>
                    <a:pt x="3655" y="369"/>
                    <a:pt x="3289" y="1"/>
                    <a:pt x="28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n columns">
  <p:cSld name="CUSTOM_9">
    <p:spTree>
      <p:nvGrpSpPr>
        <p:cNvPr id="985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Google Shape;986;p34"/>
          <p:cNvSpPr txBox="1"/>
          <p:nvPr>
            <p:ph idx="1" type="subTitle"/>
          </p:nvPr>
        </p:nvSpPr>
        <p:spPr>
          <a:xfrm>
            <a:off x="1404069" y="2218963"/>
            <a:ext cx="3060900" cy="4740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7" name="Google Shape;987;p34"/>
          <p:cNvSpPr txBox="1"/>
          <p:nvPr>
            <p:ph idx="2" type="subTitle"/>
          </p:nvPr>
        </p:nvSpPr>
        <p:spPr>
          <a:xfrm>
            <a:off x="1404044" y="2818850"/>
            <a:ext cx="3060900" cy="4740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8" name="Google Shape;988;p34"/>
          <p:cNvSpPr txBox="1"/>
          <p:nvPr>
            <p:ph idx="3" type="subTitle"/>
          </p:nvPr>
        </p:nvSpPr>
        <p:spPr>
          <a:xfrm>
            <a:off x="1404069" y="3418738"/>
            <a:ext cx="3060900" cy="4740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9" name="Google Shape;989;p34"/>
          <p:cNvSpPr txBox="1"/>
          <p:nvPr>
            <p:ph idx="4" type="subTitle"/>
          </p:nvPr>
        </p:nvSpPr>
        <p:spPr>
          <a:xfrm>
            <a:off x="1404044" y="4018625"/>
            <a:ext cx="3060900" cy="4740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0" name="Google Shape;990;p34"/>
          <p:cNvSpPr txBox="1"/>
          <p:nvPr>
            <p:ph type="title"/>
          </p:nvPr>
        </p:nvSpPr>
        <p:spPr>
          <a:xfrm>
            <a:off x="720000" y="448056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91" name="Google Shape;991;p34"/>
          <p:cNvSpPr txBox="1"/>
          <p:nvPr>
            <p:ph idx="5" type="subTitle"/>
          </p:nvPr>
        </p:nvSpPr>
        <p:spPr>
          <a:xfrm>
            <a:off x="1404069" y="1619075"/>
            <a:ext cx="3060900" cy="4740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2" name="Google Shape;992;p34"/>
          <p:cNvSpPr txBox="1"/>
          <p:nvPr>
            <p:ph idx="6" type="subTitle"/>
          </p:nvPr>
        </p:nvSpPr>
        <p:spPr>
          <a:xfrm>
            <a:off x="5366494" y="2218963"/>
            <a:ext cx="3060900" cy="4740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3" name="Google Shape;993;p34"/>
          <p:cNvSpPr txBox="1"/>
          <p:nvPr>
            <p:ph idx="7" type="subTitle"/>
          </p:nvPr>
        </p:nvSpPr>
        <p:spPr>
          <a:xfrm>
            <a:off x="5366469" y="2818850"/>
            <a:ext cx="3060900" cy="4740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4" name="Google Shape;994;p34"/>
          <p:cNvSpPr txBox="1"/>
          <p:nvPr>
            <p:ph idx="8" type="subTitle"/>
          </p:nvPr>
        </p:nvSpPr>
        <p:spPr>
          <a:xfrm>
            <a:off x="5366494" y="3418738"/>
            <a:ext cx="3060900" cy="4740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5" name="Google Shape;995;p34"/>
          <p:cNvSpPr txBox="1"/>
          <p:nvPr>
            <p:ph idx="9" type="subTitle"/>
          </p:nvPr>
        </p:nvSpPr>
        <p:spPr>
          <a:xfrm>
            <a:off x="5366469" y="4018625"/>
            <a:ext cx="3060900" cy="4740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6" name="Google Shape;996;p34"/>
          <p:cNvSpPr txBox="1"/>
          <p:nvPr>
            <p:ph idx="13" type="subTitle"/>
          </p:nvPr>
        </p:nvSpPr>
        <p:spPr>
          <a:xfrm>
            <a:off x="5366494" y="1619075"/>
            <a:ext cx="3060900" cy="4740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7" name="Google Shape;997;p34"/>
          <p:cNvSpPr txBox="1"/>
          <p:nvPr>
            <p:ph idx="14" type="title"/>
          </p:nvPr>
        </p:nvSpPr>
        <p:spPr>
          <a:xfrm>
            <a:off x="716606" y="1619075"/>
            <a:ext cx="499500" cy="474000"/>
          </a:xfrm>
          <a:prstGeom prst="rect">
            <a:avLst/>
          </a:prstGeom>
          <a:solidFill>
            <a:schemeClr val="dk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998" name="Google Shape;998;p34"/>
          <p:cNvSpPr txBox="1"/>
          <p:nvPr>
            <p:ph idx="15" type="title"/>
          </p:nvPr>
        </p:nvSpPr>
        <p:spPr>
          <a:xfrm>
            <a:off x="716606" y="2218963"/>
            <a:ext cx="499500" cy="4740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999" name="Google Shape;999;p34"/>
          <p:cNvSpPr txBox="1"/>
          <p:nvPr>
            <p:ph idx="16" type="title"/>
          </p:nvPr>
        </p:nvSpPr>
        <p:spPr>
          <a:xfrm>
            <a:off x="716606" y="2818850"/>
            <a:ext cx="499500" cy="474000"/>
          </a:xfrm>
          <a:prstGeom prst="rect">
            <a:avLst/>
          </a:prstGeom>
          <a:solidFill>
            <a:schemeClr val="dk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1000" name="Google Shape;1000;p34"/>
          <p:cNvSpPr txBox="1"/>
          <p:nvPr>
            <p:ph idx="17" type="title"/>
          </p:nvPr>
        </p:nvSpPr>
        <p:spPr>
          <a:xfrm>
            <a:off x="716606" y="3418738"/>
            <a:ext cx="499500" cy="4740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1001" name="Google Shape;1001;p34"/>
          <p:cNvSpPr txBox="1"/>
          <p:nvPr>
            <p:ph idx="18" type="title"/>
          </p:nvPr>
        </p:nvSpPr>
        <p:spPr>
          <a:xfrm>
            <a:off x="716606" y="4018625"/>
            <a:ext cx="499500" cy="474000"/>
          </a:xfrm>
          <a:prstGeom prst="rect">
            <a:avLst/>
          </a:prstGeom>
          <a:solidFill>
            <a:schemeClr val="dk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1002" name="Google Shape;1002;p34"/>
          <p:cNvSpPr txBox="1"/>
          <p:nvPr>
            <p:ph idx="19" type="title"/>
          </p:nvPr>
        </p:nvSpPr>
        <p:spPr>
          <a:xfrm>
            <a:off x="4678731" y="1619075"/>
            <a:ext cx="499500" cy="4740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1003" name="Google Shape;1003;p34"/>
          <p:cNvSpPr txBox="1"/>
          <p:nvPr>
            <p:ph idx="20" type="title"/>
          </p:nvPr>
        </p:nvSpPr>
        <p:spPr>
          <a:xfrm>
            <a:off x="4678731" y="2218963"/>
            <a:ext cx="499500" cy="474000"/>
          </a:xfrm>
          <a:prstGeom prst="rect">
            <a:avLst/>
          </a:prstGeom>
          <a:solidFill>
            <a:schemeClr val="dk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1004" name="Google Shape;1004;p34"/>
          <p:cNvSpPr txBox="1"/>
          <p:nvPr>
            <p:ph idx="21" type="title"/>
          </p:nvPr>
        </p:nvSpPr>
        <p:spPr>
          <a:xfrm>
            <a:off x="4678731" y="2818850"/>
            <a:ext cx="499500" cy="4740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1005" name="Google Shape;1005;p34"/>
          <p:cNvSpPr txBox="1"/>
          <p:nvPr>
            <p:ph idx="22" type="title"/>
          </p:nvPr>
        </p:nvSpPr>
        <p:spPr>
          <a:xfrm>
            <a:off x="4678731" y="3418738"/>
            <a:ext cx="499500" cy="474000"/>
          </a:xfrm>
          <a:prstGeom prst="rect">
            <a:avLst/>
          </a:prstGeom>
          <a:solidFill>
            <a:schemeClr val="dk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1006" name="Google Shape;1006;p34"/>
          <p:cNvSpPr txBox="1"/>
          <p:nvPr>
            <p:ph idx="23" type="title"/>
          </p:nvPr>
        </p:nvSpPr>
        <p:spPr>
          <a:xfrm>
            <a:off x="4678731" y="4018625"/>
            <a:ext cx="499500" cy="4740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">
  <p:cSld name="CUSTOM_6">
    <p:spTree>
      <p:nvGrpSpPr>
        <p:cNvPr id="1007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p35"/>
          <p:cNvSpPr txBox="1"/>
          <p:nvPr>
            <p:ph type="title"/>
          </p:nvPr>
        </p:nvSpPr>
        <p:spPr>
          <a:xfrm>
            <a:off x="720000" y="1104750"/>
            <a:ext cx="2966100" cy="191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09" name="Google Shape;1009;p35"/>
          <p:cNvSpPr txBox="1"/>
          <p:nvPr>
            <p:ph idx="1" type="subTitle"/>
          </p:nvPr>
        </p:nvSpPr>
        <p:spPr>
          <a:xfrm>
            <a:off x="720000" y="3062325"/>
            <a:ext cx="2966100" cy="9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0" name="Google Shape;1010;p35"/>
          <p:cNvSpPr/>
          <p:nvPr>
            <p:ph idx="2" type="pic"/>
          </p:nvPr>
        </p:nvSpPr>
        <p:spPr>
          <a:xfrm>
            <a:off x="4969347" y="0"/>
            <a:ext cx="4174800" cy="51435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1011" name="Google Shape;1011;p35"/>
          <p:cNvGrpSpPr/>
          <p:nvPr/>
        </p:nvGrpSpPr>
        <p:grpSpPr>
          <a:xfrm>
            <a:off x="713221" y="204325"/>
            <a:ext cx="1707203" cy="370650"/>
            <a:chOff x="6982196" y="697150"/>
            <a:chExt cx="1707203" cy="370650"/>
          </a:xfrm>
        </p:grpSpPr>
        <p:grpSp>
          <p:nvGrpSpPr>
            <p:cNvPr id="1012" name="Google Shape;1012;p35"/>
            <p:cNvGrpSpPr/>
            <p:nvPr/>
          </p:nvGrpSpPr>
          <p:grpSpPr>
            <a:xfrm>
              <a:off x="7873613" y="697150"/>
              <a:ext cx="457313" cy="370650"/>
              <a:chOff x="1298600" y="-919198"/>
              <a:chExt cx="457313" cy="370650"/>
            </a:xfrm>
          </p:grpSpPr>
          <p:sp>
            <p:nvSpPr>
              <p:cNvPr id="1013" name="Google Shape;1013;p35"/>
              <p:cNvSpPr/>
              <p:nvPr/>
            </p:nvSpPr>
            <p:spPr>
              <a:xfrm>
                <a:off x="1586174" y="-919198"/>
                <a:ext cx="149013" cy="74468"/>
              </a:xfrm>
              <a:custGeom>
                <a:rect b="b" l="l" r="r" t="t"/>
                <a:pathLst>
                  <a:path extrusionOk="0" h="1936" w="3874">
                    <a:moveTo>
                      <a:pt x="1588" y="1"/>
                    </a:moveTo>
                    <a:cubicBezTo>
                      <a:pt x="1572" y="1"/>
                      <a:pt x="1556" y="2"/>
                      <a:pt x="1540" y="2"/>
                    </a:cubicBezTo>
                    <a:cubicBezTo>
                      <a:pt x="1532" y="3"/>
                      <a:pt x="1523" y="3"/>
                      <a:pt x="1514" y="3"/>
                    </a:cubicBezTo>
                    <a:lnTo>
                      <a:pt x="1503" y="4"/>
                    </a:lnTo>
                    <a:cubicBezTo>
                      <a:pt x="1489" y="5"/>
                      <a:pt x="1477" y="6"/>
                      <a:pt x="1463" y="7"/>
                    </a:cubicBezTo>
                    <a:cubicBezTo>
                      <a:pt x="1453" y="8"/>
                      <a:pt x="1443" y="10"/>
                      <a:pt x="1433" y="11"/>
                    </a:cubicBezTo>
                    <a:cubicBezTo>
                      <a:pt x="1428" y="12"/>
                      <a:pt x="1423" y="13"/>
                      <a:pt x="1420" y="13"/>
                    </a:cubicBezTo>
                    <a:cubicBezTo>
                      <a:pt x="1408" y="15"/>
                      <a:pt x="1395" y="18"/>
                      <a:pt x="1383" y="20"/>
                    </a:cubicBezTo>
                    <a:cubicBezTo>
                      <a:pt x="1372" y="21"/>
                      <a:pt x="1362" y="22"/>
                      <a:pt x="1352" y="24"/>
                    </a:cubicBezTo>
                    <a:cubicBezTo>
                      <a:pt x="1346" y="25"/>
                      <a:pt x="1341" y="27"/>
                      <a:pt x="1335" y="28"/>
                    </a:cubicBezTo>
                    <a:lnTo>
                      <a:pt x="1303" y="36"/>
                    </a:lnTo>
                    <a:cubicBezTo>
                      <a:pt x="1294" y="37"/>
                      <a:pt x="1285" y="39"/>
                      <a:pt x="1277" y="41"/>
                    </a:cubicBezTo>
                    <a:cubicBezTo>
                      <a:pt x="1269" y="44"/>
                      <a:pt x="1260" y="46"/>
                      <a:pt x="1252" y="48"/>
                    </a:cubicBezTo>
                    <a:lnTo>
                      <a:pt x="1219" y="57"/>
                    </a:lnTo>
                    <a:cubicBezTo>
                      <a:pt x="1214" y="58"/>
                      <a:pt x="1208" y="60"/>
                      <a:pt x="1201" y="62"/>
                    </a:cubicBezTo>
                    <a:cubicBezTo>
                      <a:pt x="1189" y="65"/>
                      <a:pt x="1176" y="70"/>
                      <a:pt x="1164" y="74"/>
                    </a:cubicBezTo>
                    <a:cubicBezTo>
                      <a:pt x="1155" y="77"/>
                      <a:pt x="1147" y="80"/>
                      <a:pt x="1138" y="82"/>
                    </a:cubicBezTo>
                    <a:lnTo>
                      <a:pt x="1127" y="86"/>
                    </a:lnTo>
                    <a:cubicBezTo>
                      <a:pt x="1104" y="95"/>
                      <a:pt x="1079" y="104"/>
                      <a:pt x="1054" y="114"/>
                    </a:cubicBezTo>
                    <a:cubicBezTo>
                      <a:pt x="1030" y="123"/>
                      <a:pt x="1005" y="133"/>
                      <a:pt x="981" y="145"/>
                    </a:cubicBezTo>
                    <a:lnTo>
                      <a:pt x="970" y="150"/>
                    </a:lnTo>
                    <a:cubicBezTo>
                      <a:pt x="961" y="154"/>
                      <a:pt x="953" y="158"/>
                      <a:pt x="944" y="163"/>
                    </a:cubicBezTo>
                    <a:cubicBezTo>
                      <a:pt x="931" y="168"/>
                      <a:pt x="919" y="173"/>
                      <a:pt x="906" y="180"/>
                    </a:cubicBezTo>
                    <a:lnTo>
                      <a:pt x="883" y="192"/>
                    </a:lnTo>
                    <a:cubicBezTo>
                      <a:pt x="873" y="197"/>
                      <a:pt x="863" y="202"/>
                      <a:pt x="854" y="207"/>
                    </a:cubicBezTo>
                    <a:lnTo>
                      <a:pt x="831" y="218"/>
                    </a:lnTo>
                    <a:cubicBezTo>
                      <a:pt x="812" y="230"/>
                      <a:pt x="793" y="240"/>
                      <a:pt x="773" y="251"/>
                    </a:cubicBezTo>
                    <a:lnTo>
                      <a:pt x="755" y="261"/>
                    </a:lnTo>
                    <a:cubicBezTo>
                      <a:pt x="729" y="277"/>
                      <a:pt x="704" y="292"/>
                      <a:pt x="678" y="309"/>
                    </a:cubicBezTo>
                    <a:lnTo>
                      <a:pt x="674" y="311"/>
                    </a:lnTo>
                    <a:lnTo>
                      <a:pt x="657" y="324"/>
                    </a:lnTo>
                    <a:cubicBezTo>
                      <a:pt x="637" y="335"/>
                      <a:pt x="619" y="348"/>
                      <a:pt x="601" y="360"/>
                    </a:cubicBezTo>
                    <a:cubicBezTo>
                      <a:pt x="594" y="365"/>
                      <a:pt x="589" y="369"/>
                      <a:pt x="582" y="374"/>
                    </a:cubicBezTo>
                    <a:lnTo>
                      <a:pt x="551" y="395"/>
                    </a:lnTo>
                    <a:cubicBezTo>
                      <a:pt x="541" y="402"/>
                      <a:pt x="533" y="408"/>
                      <a:pt x="522" y="416"/>
                    </a:cubicBezTo>
                    <a:cubicBezTo>
                      <a:pt x="510" y="424"/>
                      <a:pt x="500" y="433"/>
                      <a:pt x="489" y="441"/>
                    </a:cubicBezTo>
                    <a:cubicBezTo>
                      <a:pt x="478" y="449"/>
                      <a:pt x="468" y="457"/>
                      <a:pt x="457" y="466"/>
                    </a:cubicBezTo>
                    <a:cubicBezTo>
                      <a:pt x="452" y="469"/>
                      <a:pt x="447" y="474"/>
                      <a:pt x="441" y="477"/>
                    </a:cubicBezTo>
                    <a:cubicBezTo>
                      <a:pt x="425" y="491"/>
                      <a:pt x="409" y="504"/>
                      <a:pt x="392" y="517"/>
                    </a:cubicBezTo>
                    <a:cubicBezTo>
                      <a:pt x="384" y="525"/>
                      <a:pt x="375" y="531"/>
                      <a:pt x="366" y="538"/>
                    </a:cubicBezTo>
                    <a:lnTo>
                      <a:pt x="359" y="544"/>
                    </a:lnTo>
                    <a:cubicBezTo>
                      <a:pt x="332" y="567"/>
                      <a:pt x="305" y="590"/>
                      <a:pt x="278" y="615"/>
                    </a:cubicBezTo>
                    <a:lnTo>
                      <a:pt x="277" y="617"/>
                    </a:lnTo>
                    <a:lnTo>
                      <a:pt x="266" y="626"/>
                    </a:lnTo>
                    <a:cubicBezTo>
                      <a:pt x="244" y="646"/>
                      <a:pt x="220" y="668"/>
                      <a:pt x="197" y="690"/>
                    </a:cubicBezTo>
                    <a:lnTo>
                      <a:pt x="189" y="698"/>
                    </a:lnTo>
                    <a:cubicBezTo>
                      <a:pt x="179" y="707"/>
                      <a:pt x="170" y="717"/>
                      <a:pt x="161" y="727"/>
                    </a:cubicBezTo>
                    <a:cubicBezTo>
                      <a:pt x="147" y="740"/>
                      <a:pt x="132" y="754"/>
                      <a:pt x="119" y="767"/>
                    </a:cubicBezTo>
                    <a:lnTo>
                      <a:pt x="103" y="784"/>
                    </a:lnTo>
                    <a:lnTo>
                      <a:pt x="72" y="816"/>
                    </a:lnTo>
                    <a:cubicBezTo>
                      <a:pt x="62" y="826"/>
                      <a:pt x="53" y="837"/>
                      <a:pt x="44" y="847"/>
                    </a:cubicBezTo>
                    <a:cubicBezTo>
                      <a:pt x="29" y="862"/>
                      <a:pt x="15" y="877"/>
                      <a:pt x="1" y="893"/>
                    </a:cubicBezTo>
                    <a:lnTo>
                      <a:pt x="1797" y="1936"/>
                    </a:lnTo>
                    <a:cubicBezTo>
                      <a:pt x="1820" y="1911"/>
                      <a:pt x="1844" y="1886"/>
                      <a:pt x="1868" y="1860"/>
                    </a:cubicBezTo>
                    <a:cubicBezTo>
                      <a:pt x="1878" y="1850"/>
                      <a:pt x="1889" y="1838"/>
                      <a:pt x="1899" y="1828"/>
                    </a:cubicBezTo>
                    <a:cubicBezTo>
                      <a:pt x="1918" y="1809"/>
                      <a:pt x="1937" y="1789"/>
                      <a:pt x="1955" y="1770"/>
                    </a:cubicBezTo>
                    <a:cubicBezTo>
                      <a:pt x="1966" y="1761"/>
                      <a:pt x="1975" y="1751"/>
                      <a:pt x="1984" y="1742"/>
                    </a:cubicBezTo>
                    <a:cubicBezTo>
                      <a:pt x="2010" y="1717"/>
                      <a:pt x="2036" y="1693"/>
                      <a:pt x="2062" y="1669"/>
                    </a:cubicBezTo>
                    <a:lnTo>
                      <a:pt x="2072" y="1660"/>
                    </a:lnTo>
                    <a:cubicBezTo>
                      <a:pt x="2102" y="1633"/>
                      <a:pt x="2131" y="1607"/>
                      <a:pt x="2162" y="1582"/>
                    </a:cubicBezTo>
                    <a:cubicBezTo>
                      <a:pt x="2170" y="1574"/>
                      <a:pt x="2179" y="1567"/>
                      <a:pt x="2188" y="1560"/>
                    </a:cubicBezTo>
                    <a:cubicBezTo>
                      <a:pt x="2210" y="1542"/>
                      <a:pt x="2231" y="1525"/>
                      <a:pt x="2253" y="1508"/>
                    </a:cubicBezTo>
                    <a:lnTo>
                      <a:pt x="2284" y="1484"/>
                    </a:lnTo>
                    <a:cubicBezTo>
                      <a:pt x="2305" y="1468"/>
                      <a:pt x="2325" y="1454"/>
                      <a:pt x="2347" y="1438"/>
                    </a:cubicBezTo>
                    <a:lnTo>
                      <a:pt x="2377" y="1416"/>
                    </a:lnTo>
                    <a:cubicBezTo>
                      <a:pt x="2402" y="1399"/>
                      <a:pt x="2427" y="1383"/>
                      <a:pt x="2452" y="1367"/>
                    </a:cubicBezTo>
                    <a:cubicBezTo>
                      <a:pt x="2458" y="1364"/>
                      <a:pt x="2464" y="1360"/>
                      <a:pt x="2469" y="1356"/>
                    </a:cubicBezTo>
                    <a:cubicBezTo>
                      <a:pt x="2502" y="1335"/>
                      <a:pt x="2535" y="1314"/>
                      <a:pt x="2568" y="1295"/>
                    </a:cubicBezTo>
                    <a:cubicBezTo>
                      <a:pt x="2595" y="1279"/>
                      <a:pt x="2622" y="1265"/>
                      <a:pt x="2649" y="1251"/>
                    </a:cubicBezTo>
                    <a:lnTo>
                      <a:pt x="2679" y="1236"/>
                    </a:lnTo>
                    <a:cubicBezTo>
                      <a:pt x="2699" y="1226"/>
                      <a:pt x="2719" y="1215"/>
                      <a:pt x="2739" y="1206"/>
                    </a:cubicBezTo>
                    <a:cubicBezTo>
                      <a:pt x="2747" y="1202"/>
                      <a:pt x="2756" y="1197"/>
                      <a:pt x="2765" y="1194"/>
                    </a:cubicBezTo>
                    <a:cubicBezTo>
                      <a:pt x="2794" y="1181"/>
                      <a:pt x="2821" y="1169"/>
                      <a:pt x="2849" y="1158"/>
                    </a:cubicBezTo>
                    <a:cubicBezTo>
                      <a:pt x="2878" y="1146"/>
                      <a:pt x="2905" y="1136"/>
                      <a:pt x="2933" y="1127"/>
                    </a:cubicBezTo>
                    <a:cubicBezTo>
                      <a:pt x="2942" y="1124"/>
                      <a:pt x="2950" y="1121"/>
                      <a:pt x="2959" y="1118"/>
                    </a:cubicBezTo>
                    <a:cubicBezTo>
                      <a:pt x="2979" y="1112"/>
                      <a:pt x="2997" y="1107"/>
                      <a:pt x="3015" y="1101"/>
                    </a:cubicBezTo>
                    <a:lnTo>
                      <a:pt x="3048" y="1092"/>
                    </a:lnTo>
                    <a:cubicBezTo>
                      <a:pt x="3065" y="1087"/>
                      <a:pt x="3082" y="1083"/>
                      <a:pt x="3099" y="1079"/>
                    </a:cubicBezTo>
                    <a:cubicBezTo>
                      <a:pt x="3109" y="1077"/>
                      <a:pt x="3120" y="1074"/>
                      <a:pt x="3131" y="1071"/>
                    </a:cubicBezTo>
                    <a:cubicBezTo>
                      <a:pt x="3147" y="1069"/>
                      <a:pt x="3162" y="1066"/>
                      <a:pt x="3178" y="1063"/>
                    </a:cubicBezTo>
                    <a:cubicBezTo>
                      <a:pt x="3191" y="1061"/>
                      <a:pt x="3203" y="1059"/>
                      <a:pt x="3215" y="1057"/>
                    </a:cubicBezTo>
                    <a:cubicBezTo>
                      <a:pt x="3231" y="1056"/>
                      <a:pt x="3245" y="1053"/>
                      <a:pt x="3259" y="1052"/>
                    </a:cubicBezTo>
                    <a:cubicBezTo>
                      <a:pt x="3271" y="1050"/>
                      <a:pt x="3286" y="1049"/>
                      <a:pt x="3299" y="1048"/>
                    </a:cubicBezTo>
                    <a:cubicBezTo>
                      <a:pt x="3311" y="1046"/>
                      <a:pt x="3324" y="1045"/>
                      <a:pt x="3336" y="1045"/>
                    </a:cubicBezTo>
                    <a:cubicBezTo>
                      <a:pt x="3352" y="1045"/>
                      <a:pt x="3368" y="1044"/>
                      <a:pt x="3383" y="1044"/>
                    </a:cubicBezTo>
                    <a:lnTo>
                      <a:pt x="3415" y="1044"/>
                    </a:lnTo>
                    <a:cubicBezTo>
                      <a:pt x="3436" y="1044"/>
                      <a:pt x="3455" y="1045"/>
                      <a:pt x="3473" y="1046"/>
                    </a:cubicBezTo>
                    <a:cubicBezTo>
                      <a:pt x="3484" y="1048"/>
                      <a:pt x="3494" y="1049"/>
                      <a:pt x="3504" y="1050"/>
                    </a:cubicBezTo>
                    <a:cubicBezTo>
                      <a:pt x="3533" y="1053"/>
                      <a:pt x="3562" y="1057"/>
                      <a:pt x="3590" y="1062"/>
                    </a:cubicBezTo>
                    <a:lnTo>
                      <a:pt x="3599" y="1063"/>
                    </a:lnTo>
                    <a:lnTo>
                      <a:pt x="3616" y="1068"/>
                    </a:lnTo>
                    <a:cubicBezTo>
                      <a:pt x="3633" y="1071"/>
                      <a:pt x="3651" y="1076"/>
                      <a:pt x="3667" y="1080"/>
                    </a:cubicBezTo>
                    <a:cubicBezTo>
                      <a:pt x="3676" y="1083"/>
                      <a:pt x="3684" y="1085"/>
                      <a:pt x="3692" y="1088"/>
                    </a:cubicBezTo>
                    <a:cubicBezTo>
                      <a:pt x="3706" y="1093"/>
                      <a:pt x="3719" y="1096"/>
                      <a:pt x="3733" y="1102"/>
                    </a:cubicBezTo>
                    <a:cubicBezTo>
                      <a:pt x="3750" y="1108"/>
                      <a:pt x="3766" y="1115"/>
                      <a:pt x="3782" y="1121"/>
                    </a:cubicBezTo>
                    <a:cubicBezTo>
                      <a:pt x="3790" y="1125"/>
                      <a:pt x="3798" y="1128"/>
                      <a:pt x="3805" y="1132"/>
                    </a:cubicBezTo>
                    <a:cubicBezTo>
                      <a:pt x="3828" y="1143"/>
                      <a:pt x="3851" y="1154"/>
                      <a:pt x="3874" y="1167"/>
                    </a:cubicBezTo>
                    <a:lnTo>
                      <a:pt x="2078" y="124"/>
                    </a:lnTo>
                    <a:cubicBezTo>
                      <a:pt x="2056" y="111"/>
                      <a:pt x="2033" y="99"/>
                      <a:pt x="2010" y="88"/>
                    </a:cubicBezTo>
                    <a:cubicBezTo>
                      <a:pt x="2002" y="84"/>
                      <a:pt x="1994" y="81"/>
                      <a:pt x="1986" y="78"/>
                    </a:cubicBezTo>
                    <a:cubicBezTo>
                      <a:pt x="1970" y="71"/>
                      <a:pt x="1954" y="64"/>
                      <a:pt x="1937" y="58"/>
                    </a:cubicBezTo>
                    <a:lnTo>
                      <a:pt x="1929" y="55"/>
                    </a:lnTo>
                    <a:cubicBezTo>
                      <a:pt x="1919" y="52"/>
                      <a:pt x="1908" y="48"/>
                      <a:pt x="1896" y="45"/>
                    </a:cubicBezTo>
                    <a:cubicBezTo>
                      <a:pt x="1889" y="42"/>
                      <a:pt x="1881" y="39"/>
                      <a:pt x="1873" y="37"/>
                    </a:cubicBezTo>
                    <a:cubicBezTo>
                      <a:pt x="1856" y="32"/>
                      <a:pt x="1837" y="28"/>
                      <a:pt x="1820" y="24"/>
                    </a:cubicBezTo>
                    <a:lnTo>
                      <a:pt x="1803" y="20"/>
                    </a:lnTo>
                    <a:lnTo>
                      <a:pt x="1801" y="20"/>
                    </a:lnTo>
                    <a:lnTo>
                      <a:pt x="1794" y="19"/>
                    </a:lnTo>
                    <a:cubicBezTo>
                      <a:pt x="1766" y="13"/>
                      <a:pt x="1738" y="10"/>
                      <a:pt x="1708" y="6"/>
                    </a:cubicBezTo>
                    <a:cubicBezTo>
                      <a:pt x="1704" y="6"/>
                      <a:pt x="1701" y="6"/>
                      <a:pt x="1696" y="5"/>
                    </a:cubicBezTo>
                    <a:cubicBezTo>
                      <a:pt x="1690" y="4"/>
                      <a:pt x="1684" y="4"/>
                      <a:pt x="1679" y="4"/>
                    </a:cubicBezTo>
                    <a:cubicBezTo>
                      <a:pt x="1659" y="3"/>
                      <a:pt x="1640" y="2"/>
                      <a:pt x="1621" y="2"/>
                    </a:cubicBezTo>
                    <a:cubicBezTo>
                      <a:pt x="1614" y="2"/>
                      <a:pt x="1607" y="1"/>
                      <a:pt x="160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4" name="Google Shape;1014;p35"/>
              <p:cNvSpPr/>
              <p:nvPr/>
            </p:nvSpPr>
            <p:spPr>
              <a:xfrm>
                <a:off x="1396573" y="-916929"/>
                <a:ext cx="237021" cy="229444"/>
              </a:xfrm>
              <a:custGeom>
                <a:rect b="b" l="l" r="r" t="t"/>
                <a:pathLst>
                  <a:path extrusionOk="0" h="5965" w="6162">
                    <a:moveTo>
                      <a:pt x="3684" y="1"/>
                    </a:moveTo>
                    <a:cubicBezTo>
                      <a:pt x="3662" y="1"/>
                      <a:pt x="3640" y="2"/>
                      <a:pt x="3617" y="3"/>
                    </a:cubicBezTo>
                    <a:cubicBezTo>
                      <a:pt x="3611" y="3"/>
                      <a:pt x="3605" y="3"/>
                      <a:pt x="3599" y="3"/>
                    </a:cubicBezTo>
                    <a:cubicBezTo>
                      <a:pt x="3593" y="3"/>
                      <a:pt x="3587" y="3"/>
                      <a:pt x="3581" y="4"/>
                    </a:cubicBezTo>
                    <a:cubicBezTo>
                      <a:pt x="3575" y="4"/>
                      <a:pt x="3571" y="6"/>
                      <a:pt x="3565" y="6"/>
                    </a:cubicBezTo>
                    <a:cubicBezTo>
                      <a:pt x="3547" y="7"/>
                      <a:pt x="3528" y="10"/>
                      <a:pt x="3508" y="12"/>
                    </a:cubicBezTo>
                    <a:cubicBezTo>
                      <a:pt x="3495" y="13"/>
                      <a:pt x="3480" y="14"/>
                      <a:pt x="3467" y="16"/>
                    </a:cubicBezTo>
                    <a:cubicBezTo>
                      <a:pt x="3461" y="16"/>
                      <a:pt x="3455" y="18"/>
                      <a:pt x="3448" y="19"/>
                    </a:cubicBezTo>
                    <a:cubicBezTo>
                      <a:pt x="3432" y="21"/>
                      <a:pt x="3415" y="24"/>
                      <a:pt x="3401" y="27"/>
                    </a:cubicBezTo>
                    <a:cubicBezTo>
                      <a:pt x="3387" y="29"/>
                      <a:pt x="3372" y="31"/>
                      <a:pt x="3359" y="33"/>
                    </a:cubicBezTo>
                    <a:cubicBezTo>
                      <a:pt x="3351" y="36"/>
                      <a:pt x="3343" y="38"/>
                      <a:pt x="3335" y="39"/>
                    </a:cubicBezTo>
                    <a:cubicBezTo>
                      <a:pt x="3319" y="42"/>
                      <a:pt x="3303" y="46"/>
                      <a:pt x="3288" y="49"/>
                    </a:cubicBezTo>
                    <a:cubicBezTo>
                      <a:pt x="3276" y="53"/>
                      <a:pt x="3263" y="55"/>
                      <a:pt x="3252" y="57"/>
                    </a:cubicBezTo>
                    <a:cubicBezTo>
                      <a:pt x="3241" y="61"/>
                      <a:pt x="3229" y="64"/>
                      <a:pt x="3218" y="67"/>
                    </a:cubicBezTo>
                    <a:cubicBezTo>
                      <a:pt x="3203" y="71"/>
                      <a:pt x="3187" y="75"/>
                      <a:pt x="3174" y="79"/>
                    </a:cubicBezTo>
                    <a:cubicBezTo>
                      <a:pt x="3165" y="82"/>
                      <a:pt x="3156" y="83"/>
                      <a:pt x="3148" y="87"/>
                    </a:cubicBezTo>
                    <a:cubicBezTo>
                      <a:pt x="3131" y="91"/>
                      <a:pt x="3113" y="98"/>
                      <a:pt x="3096" y="104"/>
                    </a:cubicBezTo>
                    <a:cubicBezTo>
                      <a:pt x="3083" y="107"/>
                      <a:pt x="3071" y="112"/>
                      <a:pt x="3058" y="115"/>
                    </a:cubicBezTo>
                    <a:lnTo>
                      <a:pt x="3045" y="120"/>
                    </a:lnTo>
                    <a:cubicBezTo>
                      <a:pt x="3010" y="132"/>
                      <a:pt x="2976" y="145"/>
                      <a:pt x="2942" y="158"/>
                    </a:cubicBezTo>
                    <a:cubicBezTo>
                      <a:pt x="2908" y="172"/>
                      <a:pt x="2874" y="187"/>
                      <a:pt x="2839" y="201"/>
                    </a:cubicBezTo>
                    <a:lnTo>
                      <a:pt x="2824" y="209"/>
                    </a:lnTo>
                    <a:cubicBezTo>
                      <a:pt x="2812" y="215"/>
                      <a:pt x="2801" y="221"/>
                      <a:pt x="2788" y="226"/>
                    </a:cubicBezTo>
                    <a:cubicBezTo>
                      <a:pt x="2771" y="234"/>
                      <a:pt x="2754" y="242"/>
                      <a:pt x="2736" y="250"/>
                    </a:cubicBezTo>
                    <a:lnTo>
                      <a:pt x="2704" y="267"/>
                    </a:lnTo>
                    <a:cubicBezTo>
                      <a:pt x="2691" y="275"/>
                      <a:pt x="2677" y="282"/>
                      <a:pt x="2662" y="289"/>
                    </a:cubicBezTo>
                    <a:cubicBezTo>
                      <a:pt x="2652" y="294"/>
                      <a:pt x="2642" y="299"/>
                      <a:pt x="2632" y="305"/>
                    </a:cubicBezTo>
                    <a:cubicBezTo>
                      <a:pt x="2605" y="319"/>
                      <a:pt x="2578" y="334"/>
                      <a:pt x="2551" y="350"/>
                    </a:cubicBezTo>
                    <a:lnTo>
                      <a:pt x="2525" y="365"/>
                    </a:lnTo>
                    <a:cubicBezTo>
                      <a:pt x="2492" y="384"/>
                      <a:pt x="2459" y="404"/>
                      <a:pt x="2426" y="425"/>
                    </a:cubicBezTo>
                    <a:lnTo>
                      <a:pt x="2418" y="429"/>
                    </a:lnTo>
                    <a:lnTo>
                      <a:pt x="2417" y="430"/>
                    </a:lnTo>
                    <a:cubicBezTo>
                      <a:pt x="2381" y="453"/>
                      <a:pt x="2345" y="477"/>
                      <a:pt x="2308" y="502"/>
                    </a:cubicBezTo>
                    <a:lnTo>
                      <a:pt x="2298" y="510"/>
                    </a:lnTo>
                    <a:cubicBezTo>
                      <a:pt x="2284" y="519"/>
                      <a:pt x="2272" y="529"/>
                      <a:pt x="2257" y="538"/>
                    </a:cubicBezTo>
                    <a:cubicBezTo>
                      <a:pt x="2237" y="553"/>
                      <a:pt x="2218" y="567"/>
                      <a:pt x="2197" y="581"/>
                    </a:cubicBezTo>
                    <a:lnTo>
                      <a:pt x="2178" y="596"/>
                    </a:lnTo>
                    <a:cubicBezTo>
                      <a:pt x="2162" y="609"/>
                      <a:pt x="2145" y="622"/>
                      <a:pt x="2130" y="634"/>
                    </a:cubicBezTo>
                    <a:cubicBezTo>
                      <a:pt x="2115" y="645"/>
                      <a:pt x="2100" y="655"/>
                      <a:pt x="2085" y="666"/>
                    </a:cubicBezTo>
                    <a:cubicBezTo>
                      <a:pt x="2077" y="674"/>
                      <a:pt x="2068" y="681"/>
                      <a:pt x="2059" y="689"/>
                    </a:cubicBezTo>
                    <a:cubicBezTo>
                      <a:pt x="2042" y="703"/>
                      <a:pt x="2024" y="717"/>
                      <a:pt x="2007" y="731"/>
                    </a:cubicBezTo>
                    <a:cubicBezTo>
                      <a:pt x="1995" y="740"/>
                      <a:pt x="1983" y="750"/>
                      <a:pt x="1971" y="759"/>
                    </a:cubicBezTo>
                    <a:cubicBezTo>
                      <a:pt x="1961" y="770"/>
                      <a:pt x="1951" y="779"/>
                      <a:pt x="1940" y="788"/>
                    </a:cubicBezTo>
                    <a:cubicBezTo>
                      <a:pt x="1923" y="804"/>
                      <a:pt x="1904" y="818"/>
                      <a:pt x="1887" y="834"/>
                    </a:cubicBezTo>
                    <a:cubicBezTo>
                      <a:pt x="1877" y="842"/>
                      <a:pt x="1868" y="850"/>
                      <a:pt x="1859" y="859"/>
                    </a:cubicBezTo>
                    <a:cubicBezTo>
                      <a:pt x="1847" y="871"/>
                      <a:pt x="1834" y="882"/>
                      <a:pt x="1823" y="893"/>
                    </a:cubicBezTo>
                    <a:cubicBezTo>
                      <a:pt x="1805" y="909"/>
                      <a:pt x="1788" y="925"/>
                      <a:pt x="1769" y="942"/>
                    </a:cubicBezTo>
                    <a:cubicBezTo>
                      <a:pt x="1763" y="949"/>
                      <a:pt x="1754" y="956"/>
                      <a:pt x="1747" y="964"/>
                    </a:cubicBezTo>
                    <a:cubicBezTo>
                      <a:pt x="1732" y="977"/>
                      <a:pt x="1720" y="991"/>
                      <a:pt x="1705" y="1004"/>
                    </a:cubicBezTo>
                    <a:cubicBezTo>
                      <a:pt x="1689" y="1020"/>
                      <a:pt x="1673" y="1036"/>
                      <a:pt x="1657" y="1052"/>
                    </a:cubicBezTo>
                    <a:cubicBezTo>
                      <a:pt x="1650" y="1058"/>
                      <a:pt x="1645" y="1063"/>
                      <a:pt x="1639" y="1070"/>
                    </a:cubicBezTo>
                    <a:cubicBezTo>
                      <a:pt x="1622" y="1087"/>
                      <a:pt x="1605" y="1105"/>
                      <a:pt x="1590" y="1121"/>
                    </a:cubicBezTo>
                    <a:cubicBezTo>
                      <a:pt x="1574" y="1136"/>
                      <a:pt x="1561" y="1152"/>
                      <a:pt x="1546" y="1167"/>
                    </a:cubicBezTo>
                    <a:lnTo>
                      <a:pt x="1533" y="1179"/>
                    </a:lnTo>
                    <a:cubicBezTo>
                      <a:pt x="1513" y="1203"/>
                      <a:pt x="1492" y="1227"/>
                      <a:pt x="1470" y="1251"/>
                    </a:cubicBezTo>
                    <a:cubicBezTo>
                      <a:pt x="1460" y="1262"/>
                      <a:pt x="1450" y="1273"/>
                      <a:pt x="1439" y="1285"/>
                    </a:cubicBezTo>
                    <a:cubicBezTo>
                      <a:pt x="1438" y="1287"/>
                      <a:pt x="1436" y="1288"/>
                      <a:pt x="1435" y="1290"/>
                    </a:cubicBezTo>
                    <a:cubicBezTo>
                      <a:pt x="1401" y="1329"/>
                      <a:pt x="1368" y="1367"/>
                      <a:pt x="1335" y="1406"/>
                    </a:cubicBezTo>
                    <a:lnTo>
                      <a:pt x="1334" y="1407"/>
                    </a:lnTo>
                    <a:cubicBezTo>
                      <a:pt x="1329" y="1413"/>
                      <a:pt x="1324" y="1421"/>
                      <a:pt x="1318" y="1428"/>
                    </a:cubicBezTo>
                    <a:cubicBezTo>
                      <a:pt x="1291" y="1460"/>
                      <a:pt x="1263" y="1493"/>
                      <a:pt x="1237" y="1527"/>
                    </a:cubicBezTo>
                    <a:cubicBezTo>
                      <a:pt x="1235" y="1530"/>
                      <a:pt x="1234" y="1532"/>
                      <a:pt x="1232" y="1534"/>
                    </a:cubicBezTo>
                    <a:cubicBezTo>
                      <a:pt x="1195" y="1581"/>
                      <a:pt x="1160" y="1627"/>
                      <a:pt x="1124" y="1676"/>
                    </a:cubicBezTo>
                    <a:lnTo>
                      <a:pt x="1123" y="1677"/>
                    </a:lnTo>
                    <a:cubicBezTo>
                      <a:pt x="1073" y="1744"/>
                      <a:pt x="1025" y="1813"/>
                      <a:pt x="979" y="1884"/>
                    </a:cubicBezTo>
                    <a:cubicBezTo>
                      <a:pt x="973" y="1892"/>
                      <a:pt x="967" y="1898"/>
                      <a:pt x="962" y="1907"/>
                    </a:cubicBezTo>
                    <a:cubicBezTo>
                      <a:pt x="956" y="1915"/>
                      <a:pt x="950" y="1924"/>
                      <a:pt x="945" y="1934"/>
                    </a:cubicBezTo>
                    <a:cubicBezTo>
                      <a:pt x="928" y="1958"/>
                      <a:pt x="911" y="1985"/>
                      <a:pt x="895" y="2011"/>
                    </a:cubicBezTo>
                    <a:cubicBezTo>
                      <a:pt x="880" y="2035"/>
                      <a:pt x="865" y="2057"/>
                      <a:pt x="851" y="2081"/>
                    </a:cubicBezTo>
                    <a:cubicBezTo>
                      <a:pt x="834" y="2107"/>
                      <a:pt x="818" y="2133"/>
                      <a:pt x="802" y="2160"/>
                    </a:cubicBezTo>
                    <a:cubicBezTo>
                      <a:pt x="793" y="2176"/>
                      <a:pt x="783" y="2192"/>
                      <a:pt x="772" y="2209"/>
                    </a:cubicBezTo>
                    <a:cubicBezTo>
                      <a:pt x="769" y="2215"/>
                      <a:pt x="767" y="2221"/>
                      <a:pt x="763" y="2226"/>
                    </a:cubicBezTo>
                    <a:cubicBezTo>
                      <a:pt x="725" y="2291"/>
                      <a:pt x="688" y="2357"/>
                      <a:pt x="652" y="2422"/>
                    </a:cubicBezTo>
                    <a:lnTo>
                      <a:pt x="646" y="2434"/>
                    </a:lnTo>
                    <a:cubicBezTo>
                      <a:pt x="635" y="2454"/>
                      <a:pt x="625" y="2475"/>
                      <a:pt x="615" y="2496"/>
                    </a:cubicBezTo>
                    <a:cubicBezTo>
                      <a:pt x="601" y="2521"/>
                      <a:pt x="587" y="2547"/>
                      <a:pt x="575" y="2572"/>
                    </a:cubicBezTo>
                    <a:cubicBezTo>
                      <a:pt x="573" y="2577"/>
                      <a:pt x="569" y="2581"/>
                      <a:pt x="567" y="2587"/>
                    </a:cubicBezTo>
                    <a:cubicBezTo>
                      <a:pt x="551" y="2619"/>
                      <a:pt x="535" y="2652"/>
                      <a:pt x="520" y="2683"/>
                    </a:cubicBezTo>
                    <a:cubicBezTo>
                      <a:pt x="515" y="2695"/>
                      <a:pt x="509" y="2705"/>
                      <a:pt x="505" y="2716"/>
                    </a:cubicBezTo>
                    <a:lnTo>
                      <a:pt x="502" y="2721"/>
                    </a:lnTo>
                    <a:cubicBezTo>
                      <a:pt x="483" y="2762"/>
                      <a:pt x="464" y="2802"/>
                      <a:pt x="446" y="2844"/>
                    </a:cubicBezTo>
                    <a:lnTo>
                      <a:pt x="440" y="2858"/>
                    </a:lnTo>
                    <a:cubicBezTo>
                      <a:pt x="434" y="2872"/>
                      <a:pt x="429" y="2884"/>
                      <a:pt x="423" y="2898"/>
                    </a:cubicBezTo>
                    <a:cubicBezTo>
                      <a:pt x="413" y="2920"/>
                      <a:pt x="402" y="2944"/>
                      <a:pt x="393" y="2967"/>
                    </a:cubicBezTo>
                    <a:cubicBezTo>
                      <a:pt x="388" y="2979"/>
                      <a:pt x="384" y="2991"/>
                      <a:pt x="379" y="3003"/>
                    </a:cubicBezTo>
                    <a:cubicBezTo>
                      <a:pt x="372" y="3019"/>
                      <a:pt x="366" y="3035"/>
                      <a:pt x="359" y="3051"/>
                    </a:cubicBezTo>
                    <a:cubicBezTo>
                      <a:pt x="354" y="3065"/>
                      <a:pt x="348" y="3078"/>
                      <a:pt x="343" y="3092"/>
                    </a:cubicBezTo>
                    <a:cubicBezTo>
                      <a:pt x="336" y="3112"/>
                      <a:pt x="328" y="3134"/>
                      <a:pt x="320" y="3154"/>
                    </a:cubicBezTo>
                    <a:cubicBezTo>
                      <a:pt x="314" y="3169"/>
                      <a:pt x="308" y="3184"/>
                      <a:pt x="303" y="3198"/>
                    </a:cubicBezTo>
                    <a:lnTo>
                      <a:pt x="296" y="3217"/>
                    </a:lnTo>
                    <a:cubicBezTo>
                      <a:pt x="282" y="3255"/>
                      <a:pt x="269" y="3294"/>
                      <a:pt x="256" y="3333"/>
                    </a:cubicBezTo>
                    <a:cubicBezTo>
                      <a:pt x="254" y="3337"/>
                      <a:pt x="253" y="3341"/>
                      <a:pt x="252" y="3345"/>
                    </a:cubicBezTo>
                    <a:lnTo>
                      <a:pt x="252" y="3347"/>
                    </a:lnTo>
                    <a:cubicBezTo>
                      <a:pt x="237" y="3391"/>
                      <a:pt x="222" y="3434"/>
                      <a:pt x="209" y="3479"/>
                    </a:cubicBezTo>
                    <a:cubicBezTo>
                      <a:pt x="207" y="3484"/>
                      <a:pt x="206" y="3489"/>
                      <a:pt x="205" y="3493"/>
                    </a:cubicBezTo>
                    <a:cubicBezTo>
                      <a:pt x="199" y="3509"/>
                      <a:pt x="195" y="3525"/>
                      <a:pt x="190" y="3541"/>
                    </a:cubicBezTo>
                    <a:cubicBezTo>
                      <a:pt x="184" y="3565"/>
                      <a:pt x="176" y="3590"/>
                      <a:pt x="169" y="3615"/>
                    </a:cubicBezTo>
                    <a:cubicBezTo>
                      <a:pt x="167" y="3624"/>
                      <a:pt x="164" y="3633"/>
                      <a:pt x="162" y="3642"/>
                    </a:cubicBezTo>
                    <a:cubicBezTo>
                      <a:pt x="157" y="3661"/>
                      <a:pt x="153" y="3682"/>
                      <a:pt x="147" y="3699"/>
                    </a:cubicBezTo>
                    <a:cubicBezTo>
                      <a:pt x="143" y="3716"/>
                      <a:pt x="138" y="3733"/>
                      <a:pt x="134" y="3750"/>
                    </a:cubicBezTo>
                    <a:cubicBezTo>
                      <a:pt x="130" y="3764"/>
                      <a:pt x="127" y="3778"/>
                      <a:pt x="123" y="3793"/>
                    </a:cubicBezTo>
                    <a:cubicBezTo>
                      <a:pt x="119" y="3812"/>
                      <a:pt x="114" y="3830"/>
                      <a:pt x="110" y="3850"/>
                    </a:cubicBezTo>
                    <a:cubicBezTo>
                      <a:pt x="108" y="3861"/>
                      <a:pt x="105" y="3872"/>
                      <a:pt x="102" y="3885"/>
                    </a:cubicBezTo>
                    <a:cubicBezTo>
                      <a:pt x="97" y="3905"/>
                      <a:pt x="94" y="3926"/>
                      <a:pt x="89" y="3947"/>
                    </a:cubicBezTo>
                    <a:cubicBezTo>
                      <a:pt x="86" y="3964"/>
                      <a:pt x="83" y="3981"/>
                      <a:pt x="79" y="3998"/>
                    </a:cubicBezTo>
                    <a:cubicBezTo>
                      <a:pt x="78" y="4005"/>
                      <a:pt x="77" y="4011"/>
                      <a:pt x="76" y="4017"/>
                    </a:cubicBezTo>
                    <a:cubicBezTo>
                      <a:pt x="69" y="4054"/>
                      <a:pt x="62" y="4089"/>
                      <a:pt x="56" y="4125"/>
                    </a:cubicBezTo>
                    <a:cubicBezTo>
                      <a:pt x="55" y="4132"/>
                      <a:pt x="54" y="4138"/>
                      <a:pt x="53" y="4144"/>
                    </a:cubicBezTo>
                    <a:lnTo>
                      <a:pt x="53" y="4147"/>
                    </a:lnTo>
                    <a:cubicBezTo>
                      <a:pt x="47" y="4190"/>
                      <a:pt x="41" y="4232"/>
                      <a:pt x="35" y="4275"/>
                    </a:cubicBezTo>
                    <a:cubicBezTo>
                      <a:pt x="35" y="4281"/>
                      <a:pt x="34" y="4285"/>
                      <a:pt x="34" y="4290"/>
                    </a:cubicBezTo>
                    <a:cubicBezTo>
                      <a:pt x="32" y="4303"/>
                      <a:pt x="30" y="4316"/>
                      <a:pt x="29" y="4331"/>
                    </a:cubicBezTo>
                    <a:cubicBezTo>
                      <a:pt x="27" y="4353"/>
                      <a:pt x="24" y="4377"/>
                      <a:pt x="21" y="4401"/>
                    </a:cubicBezTo>
                    <a:cubicBezTo>
                      <a:pt x="20" y="4412"/>
                      <a:pt x="20" y="4422"/>
                      <a:pt x="19" y="4434"/>
                    </a:cubicBezTo>
                    <a:cubicBezTo>
                      <a:pt x="17" y="4450"/>
                      <a:pt x="16" y="4469"/>
                      <a:pt x="15" y="4483"/>
                    </a:cubicBezTo>
                    <a:cubicBezTo>
                      <a:pt x="13" y="4497"/>
                      <a:pt x="12" y="4511"/>
                      <a:pt x="11" y="4526"/>
                    </a:cubicBezTo>
                    <a:cubicBezTo>
                      <a:pt x="10" y="4544"/>
                      <a:pt x="10" y="4562"/>
                      <a:pt x="9" y="4580"/>
                    </a:cubicBezTo>
                    <a:cubicBezTo>
                      <a:pt x="8" y="4596"/>
                      <a:pt x="7" y="4612"/>
                      <a:pt x="7" y="4627"/>
                    </a:cubicBezTo>
                    <a:cubicBezTo>
                      <a:pt x="7" y="4635"/>
                      <a:pt x="5" y="4641"/>
                      <a:pt x="5" y="4649"/>
                    </a:cubicBezTo>
                    <a:cubicBezTo>
                      <a:pt x="4" y="4688"/>
                      <a:pt x="3" y="4725"/>
                      <a:pt x="1" y="4763"/>
                    </a:cubicBezTo>
                    <a:lnTo>
                      <a:pt x="1" y="4770"/>
                    </a:lnTo>
                    <a:cubicBezTo>
                      <a:pt x="1" y="4813"/>
                      <a:pt x="2" y="4855"/>
                      <a:pt x="4" y="4898"/>
                    </a:cubicBezTo>
                    <a:cubicBezTo>
                      <a:pt x="4" y="4906"/>
                      <a:pt x="5" y="4914"/>
                      <a:pt x="5" y="4922"/>
                    </a:cubicBezTo>
                    <a:lnTo>
                      <a:pt x="1801" y="5964"/>
                    </a:lnTo>
                    <a:cubicBezTo>
                      <a:pt x="1799" y="5913"/>
                      <a:pt x="1797" y="5860"/>
                      <a:pt x="1797" y="5806"/>
                    </a:cubicBezTo>
                    <a:cubicBezTo>
                      <a:pt x="1797" y="5761"/>
                      <a:pt x="1798" y="5715"/>
                      <a:pt x="1799" y="5669"/>
                    </a:cubicBezTo>
                    <a:cubicBezTo>
                      <a:pt x="1800" y="5653"/>
                      <a:pt x="1801" y="5637"/>
                      <a:pt x="1801" y="5623"/>
                    </a:cubicBezTo>
                    <a:cubicBezTo>
                      <a:pt x="1803" y="5590"/>
                      <a:pt x="1805" y="5557"/>
                      <a:pt x="1808" y="5525"/>
                    </a:cubicBezTo>
                    <a:cubicBezTo>
                      <a:pt x="1809" y="5508"/>
                      <a:pt x="1810" y="5492"/>
                      <a:pt x="1811" y="5475"/>
                    </a:cubicBezTo>
                    <a:cubicBezTo>
                      <a:pt x="1815" y="5441"/>
                      <a:pt x="1818" y="5407"/>
                      <a:pt x="1822" y="5372"/>
                    </a:cubicBezTo>
                    <a:cubicBezTo>
                      <a:pt x="1824" y="5358"/>
                      <a:pt x="1825" y="5346"/>
                      <a:pt x="1826" y="5331"/>
                    </a:cubicBezTo>
                    <a:cubicBezTo>
                      <a:pt x="1833" y="5283"/>
                      <a:pt x="1839" y="5235"/>
                      <a:pt x="1847" y="5187"/>
                    </a:cubicBezTo>
                    <a:cubicBezTo>
                      <a:pt x="1848" y="5180"/>
                      <a:pt x="1849" y="5175"/>
                      <a:pt x="1850" y="5168"/>
                    </a:cubicBezTo>
                    <a:cubicBezTo>
                      <a:pt x="1857" y="5126"/>
                      <a:pt x="1865" y="5083"/>
                      <a:pt x="1873" y="5041"/>
                    </a:cubicBezTo>
                    <a:cubicBezTo>
                      <a:pt x="1876" y="5024"/>
                      <a:pt x="1879" y="5007"/>
                      <a:pt x="1883" y="4990"/>
                    </a:cubicBezTo>
                    <a:cubicBezTo>
                      <a:pt x="1890" y="4957"/>
                      <a:pt x="1896" y="4924"/>
                      <a:pt x="1903" y="4892"/>
                    </a:cubicBezTo>
                    <a:cubicBezTo>
                      <a:pt x="1908" y="4873"/>
                      <a:pt x="1912" y="4854"/>
                      <a:pt x="1917" y="4835"/>
                    </a:cubicBezTo>
                    <a:cubicBezTo>
                      <a:pt x="1924" y="4804"/>
                      <a:pt x="1932" y="4772"/>
                      <a:pt x="1941" y="4741"/>
                    </a:cubicBezTo>
                    <a:cubicBezTo>
                      <a:pt x="1944" y="4722"/>
                      <a:pt x="1950" y="4703"/>
                      <a:pt x="1954" y="4684"/>
                    </a:cubicBezTo>
                    <a:cubicBezTo>
                      <a:pt x="1965" y="4650"/>
                      <a:pt x="1974" y="4616"/>
                      <a:pt x="1983" y="4582"/>
                    </a:cubicBezTo>
                    <a:cubicBezTo>
                      <a:pt x="1988" y="4566"/>
                      <a:pt x="1992" y="4551"/>
                      <a:pt x="1997" y="4535"/>
                    </a:cubicBezTo>
                    <a:cubicBezTo>
                      <a:pt x="2012" y="4486"/>
                      <a:pt x="2028" y="4437"/>
                      <a:pt x="2044" y="4387"/>
                    </a:cubicBezTo>
                    <a:lnTo>
                      <a:pt x="2049" y="4376"/>
                    </a:lnTo>
                    <a:cubicBezTo>
                      <a:pt x="2063" y="4331"/>
                      <a:pt x="2079" y="4286"/>
                      <a:pt x="2096" y="4241"/>
                    </a:cubicBezTo>
                    <a:cubicBezTo>
                      <a:pt x="2101" y="4226"/>
                      <a:pt x="2106" y="4211"/>
                      <a:pt x="2112" y="4197"/>
                    </a:cubicBezTo>
                    <a:cubicBezTo>
                      <a:pt x="2126" y="4163"/>
                      <a:pt x="2138" y="4129"/>
                      <a:pt x="2152" y="4093"/>
                    </a:cubicBezTo>
                    <a:cubicBezTo>
                      <a:pt x="2159" y="4078"/>
                      <a:pt x="2165" y="4062"/>
                      <a:pt x="2171" y="4046"/>
                    </a:cubicBezTo>
                    <a:cubicBezTo>
                      <a:pt x="2186" y="4011"/>
                      <a:pt x="2201" y="3975"/>
                      <a:pt x="2216" y="3940"/>
                    </a:cubicBezTo>
                    <a:cubicBezTo>
                      <a:pt x="2221" y="3927"/>
                      <a:pt x="2227" y="3914"/>
                      <a:pt x="2232" y="3902"/>
                    </a:cubicBezTo>
                    <a:cubicBezTo>
                      <a:pt x="2253" y="3854"/>
                      <a:pt x="2274" y="3806"/>
                      <a:pt x="2297" y="3760"/>
                    </a:cubicBezTo>
                    <a:cubicBezTo>
                      <a:pt x="2303" y="3749"/>
                      <a:pt x="2308" y="3737"/>
                      <a:pt x="2313" y="3726"/>
                    </a:cubicBezTo>
                    <a:cubicBezTo>
                      <a:pt x="2331" y="3688"/>
                      <a:pt x="2349" y="3652"/>
                      <a:pt x="2367" y="3615"/>
                    </a:cubicBezTo>
                    <a:cubicBezTo>
                      <a:pt x="2380" y="3590"/>
                      <a:pt x="2394" y="3564"/>
                      <a:pt x="2407" y="3539"/>
                    </a:cubicBezTo>
                    <a:cubicBezTo>
                      <a:pt x="2419" y="3515"/>
                      <a:pt x="2432" y="3490"/>
                      <a:pt x="2444" y="3466"/>
                    </a:cubicBezTo>
                    <a:cubicBezTo>
                      <a:pt x="2481" y="3399"/>
                      <a:pt x="2517" y="3333"/>
                      <a:pt x="2556" y="3269"/>
                    </a:cubicBezTo>
                    <a:cubicBezTo>
                      <a:pt x="2568" y="3247"/>
                      <a:pt x="2582" y="3224"/>
                      <a:pt x="2594" y="3203"/>
                    </a:cubicBezTo>
                    <a:cubicBezTo>
                      <a:pt x="2610" y="3177"/>
                      <a:pt x="2626" y="3150"/>
                      <a:pt x="2643" y="3124"/>
                    </a:cubicBezTo>
                    <a:cubicBezTo>
                      <a:pt x="2658" y="3100"/>
                      <a:pt x="2672" y="3077"/>
                      <a:pt x="2687" y="3053"/>
                    </a:cubicBezTo>
                    <a:cubicBezTo>
                      <a:pt x="2703" y="3027"/>
                      <a:pt x="2720" y="3002"/>
                      <a:pt x="2737" y="2976"/>
                    </a:cubicBezTo>
                    <a:cubicBezTo>
                      <a:pt x="2748" y="2959"/>
                      <a:pt x="2760" y="2943"/>
                      <a:pt x="2771" y="2926"/>
                    </a:cubicBezTo>
                    <a:cubicBezTo>
                      <a:pt x="2818" y="2857"/>
                      <a:pt x="2866" y="2788"/>
                      <a:pt x="2916" y="2720"/>
                    </a:cubicBezTo>
                    <a:lnTo>
                      <a:pt x="2917" y="2719"/>
                    </a:lnTo>
                    <a:cubicBezTo>
                      <a:pt x="2953" y="2670"/>
                      <a:pt x="2988" y="2623"/>
                      <a:pt x="3024" y="2577"/>
                    </a:cubicBezTo>
                    <a:cubicBezTo>
                      <a:pt x="3052" y="2540"/>
                      <a:pt x="3082" y="2505"/>
                      <a:pt x="3110" y="2470"/>
                    </a:cubicBezTo>
                    <a:lnTo>
                      <a:pt x="3127" y="2450"/>
                    </a:lnTo>
                    <a:cubicBezTo>
                      <a:pt x="3160" y="2408"/>
                      <a:pt x="3197" y="2368"/>
                      <a:pt x="3232" y="2327"/>
                    </a:cubicBezTo>
                    <a:cubicBezTo>
                      <a:pt x="3242" y="2316"/>
                      <a:pt x="3252" y="2304"/>
                      <a:pt x="3262" y="2293"/>
                    </a:cubicBezTo>
                    <a:cubicBezTo>
                      <a:pt x="3287" y="2265"/>
                      <a:pt x="3312" y="2238"/>
                      <a:pt x="3338" y="2210"/>
                    </a:cubicBezTo>
                    <a:cubicBezTo>
                      <a:pt x="3353" y="2194"/>
                      <a:pt x="3368" y="2180"/>
                      <a:pt x="3383" y="2164"/>
                    </a:cubicBezTo>
                    <a:cubicBezTo>
                      <a:pt x="3404" y="2141"/>
                      <a:pt x="3427" y="2117"/>
                      <a:pt x="3449" y="2095"/>
                    </a:cubicBezTo>
                    <a:cubicBezTo>
                      <a:pt x="3465" y="2079"/>
                      <a:pt x="3481" y="2063"/>
                      <a:pt x="3497" y="2048"/>
                    </a:cubicBezTo>
                    <a:cubicBezTo>
                      <a:pt x="3519" y="2027"/>
                      <a:pt x="3540" y="2005"/>
                      <a:pt x="3562" y="1985"/>
                    </a:cubicBezTo>
                    <a:cubicBezTo>
                      <a:pt x="3580" y="1968"/>
                      <a:pt x="3597" y="1952"/>
                      <a:pt x="3614" y="1936"/>
                    </a:cubicBezTo>
                    <a:cubicBezTo>
                      <a:pt x="3636" y="1917"/>
                      <a:pt x="3657" y="1896"/>
                      <a:pt x="3680" y="1877"/>
                    </a:cubicBezTo>
                    <a:cubicBezTo>
                      <a:pt x="3697" y="1862"/>
                      <a:pt x="3715" y="1846"/>
                      <a:pt x="3732" y="1831"/>
                    </a:cubicBezTo>
                    <a:cubicBezTo>
                      <a:pt x="3755" y="1812"/>
                      <a:pt x="3776" y="1793"/>
                      <a:pt x="3799" y="1775"/>
                    </a:cubicBezTo>
                    <a:cubicBezTo>
                      <a:pt x="3816" y="1760"/>
                      <a:pt x="3834" y="1746"/>
                      <a:pt x="3851" y="1732"/>
                    </a:cubicBezTo>
                    <a:cubicBezTo>
                      <a:pt x="3875" y="1712"/>
                      <a:pt x="3899" y="1694"/>
                      <a:pt x="3923" y="1676"/>
                    </a:cubicBezTo>
                    <a:cubicBezTo>
                      <a:pt x="3938" y="1664"/>
                      <a:pt x="3954" y="1651"/>
                      <a:pt x="3970" y="1640"/>
                    </a:cubicBezTo>
                    <a:cubicBezTo>
                      <a:pt x="3996" y="1619"/>
                      <a:pt x="4024" y="1601"/>
                      <a:pt x="4050" y="1582"/>
                    </a:cubicBezTo>
                    <a:cubicBezTo>
                      <a:pt x="4063" y="1573"/>
                      <a:pt x="4077" y="1563"/>
                      <a:pt x="4090" y="1554"/>
                    </a:cubicBezTo>
                    <a:cubicBezTo>
                      <a:pt x="4130" y="1526"/>
                      <a:pt x="4170" y="1499"/>
                      <a:pt x="4211" y="1474"/>
                    </a:cubicBezTo>
                    <a:lnTo>
                      <a:pt x="4219" y="1468"/>
                    </a:lnTo>
                    <a:cubicBezTo>
                      <a:pt x="4259" y="1442"/>
                      <a:pt x="4301" y="1417"/>
                      <a:pt x="4343" y="1394"/>
                    </a:cubicBezTo>
                    <a:cubicBezTo>
                      <a:pt x="4381" y="1372"/>
                      <a:pt x="4417" y="1352"/>
                      <a:pt x="4455" y="1332"/>
                    </a:cubicBezTo>
                    <a:lnTo>
                      <a:pt x="4498" y="1311"/>
                    </a:lnTo>
                    <a:cubicBezTo>
                      <a:pt x="4525" y="1296"/>
                      <a:pt x="4553" y="1282"/>
                      <a:pt x="4580" y="1270"/>
                    </a:cubicBezTo>
                    <a:cubicBezTo>
                      <a:pt x="4593" y="1263"/>
                      <a:pt x="4605" y="1257"/>
                      <a:pt x="4618" y="1252"/>
                    </a:cubicBezTo>
                    <a:cubicBezTo>
                      <a:pt x="4656" y="1235"/>
                      <a:pt x="4695" y="1218"/>
                      <a:pt x="4734" y="1202"/>
                    </a:cubicBezTo>
                    <a:lnTo>
                      <a:pt x="4736" y="1202"/>
                    </a:lnTo>
                    <a:cubicBezTo>
                      <a:pt x="4774" y="1187"/>
                      <a:pt x="4813" y="1172"/>
                      <a:pt x="4850" y="1160"/>
                    </a:cubicBezTo>
                    <a:cubicBezTo>
                      <a:pt x="4863" y="1155"/>
                      <a:pt x="4875" y="1151"/>
                      <a:pt x="4889" y="1147"/>
                    </a:cubicBezTo>
                    <a:cubicBezTo>
                      <a:pt x="4914" y="1138"/>
                      <a:pt x="4940" y="1130"/>
                      <a:pt x="4966" y="1124"/>
                    </a:cubicBezTo>
                    <a:cubicBezTo>
                      <a:pt x="4981" y="1119"/>
                      <a:pt x="4996" y="1114"/>
                      <a:pt x="5010" y="1111"/>
                    </a:cubicBezTo>
                    <a:cubicBezTo>
                      <a:pt x="5034" y="1104"/>
                      <a:pt x="5058" y="1099"/>
                      <a:pt x="5081" y="1093"/>
                    </a:cubicBezTo>
                    <a:cubicBezTo>
                      <a:pt x="5097" y="1090"/>
                      <a:pt x="5113" y="1086"/>
                      <a:pt x="5127" y="1083"/>
                    </a:cubicBezTo>
                    <a:cubicBezTo>
                      <a:pt x="5150" y="1078"/>
                      <a:pt x="5173" y="1075"/>
                      <a:pt x="5194" y="1070"/>
                    </a:cubicBezTo>
                    <a:cubicBezTo>
                      <a:pt x="5210" y="1068"/>
                      <a:pt x="5227" y="1065"/>
                      <a:pt x="5243" y="1062"/>
                    </a:cubicBezTo>
                    <a:cubicBezTo>
                      <a:pt x="5263" y="1060"/>
                      <a:pt x="5284" y="1058"/>
                      <a:pt x="5303" y="1056"/>
                    </a:cubicBezTo>
                    <a:cubicBezTo>
                      <a:pt x="5322" y="1053"/>
                      <a:pt x="5342" y="1051"/>
                      <a:pt x="5360" y="1050"/>
                    </a:cubicBezTo>
                    <a:cubicBezTo>
                      <a:pt x="5377" y="1049"/>
                      <a:pt x="5394" y="1046"/>
                      <a:pt x="5412" y="1046"/>
                    </a:cubicBezTo>
                    <a:cubicBezTo>
                      <a:pt x="5434" y="1045"/>
                      <a:pt x="5456" y="1044"/>
                      <a:pt x="5478" y="1044"/>
                    </a:cubicBezTo>
                    <a:cubicBezTo>
                      <a:pt x="5494" y="1044"/>
                      <a:pt x="5510" y="1045"/>
                      <a:pt x="5524" y="1045"/>
                    </a:cubicBezTo>
                    <a:cubicBezTo>
                      <a:pt x="5550" y="1046"/>
                      <a:pt x="5577" y="1048"/>
                      <a:pt x="5603" y="1049"/>
                    </a:cubicBezTo>
                    <a:cubicBezTo>
                      <a:pt x="5617" y="1050"/>
                      <a:pt x="5631" y="1051"/>
                      <a:pt x="5646" y="1053"/>
                    </a:cubicBezTo>
                    <a:cubicBezTo>
                      <a:pt x="5684" y="1057"/>
                      <a:pt x="5722" y="1062"/>
                      <a:pt x="5759" y="1069"/>
                    </a:cubicBezTo>
                    <a:cubicBezTo>
                      <a:pt x="5765" y="1070"/>
                      <a:pt x="5772" y="1071"/>
                      <a:pt x="5777" y="1073"/>
                    </a:cubicBezTo>
                    <a:cubicBezTo>
                      <a:pt x="5787" y="1074"/>
                      <a:pt x="5798" y="1077"/>
                      <a:pt x="5807" y="1079"/>
                    </a:cubicBezTo>
                    <a:cubicBezTo>
                      <a:pt x="5829" y="1084"/>
                      <a:pt x="5852" y="1090"/>
                      <a:pt x="5874" y="1095"/>
                    </a:cubicBezTo>
                    <a:cubicBezTo>
                      <a:pt x="5886" y="1099"/>
                      <a:pt x="5898" y="1103"/>
                      <a:pt x="5910" y="1107"/>
                    </a:cubicBezTo>
                    <a:cubicBezTo>
                      <a:pt x="5928" y="1112"/>
                      <a:pt x="5946" y="1118"/>
                      <a:pt x="5964" y="1125"/>
                    </a:cubicBezTo>
                    <a:cubicBezTo>
                      <a:pt x="5987" y="1134"/>
                      <a:pt x="6010" y="1143"/>
                      <a:pt x="6033" y="1153"/>
                    </a:cubicBezTo>
                    <a:cubicBezTo>
                      <a:pt x="6044" y="1158"/>
                      <a:pt x="6055" y="1162"/>
                      <a:pt x="6065" y="1168"/>
                    </a:cubicBezTo>
                    <a:cubicBezTo>
                      <a:pt x="6098" y="1183"/>
                      <a:pt x="6130" y="1200"/>
                      <a:pt x="6162" y="1218"/>
                    </a:cubicBezTo>
                    <a:lnTo>
                      <a:pt x="4366" y="174"/>
                    </a:lnTo>
                    <a:cubicBezTo>
                      <a:pt x="4335" y="156"/>
                      <a:pt x="4303" y="139"/>
                      <a:pt x="4270" y="124"/>
                    </a:cubicBezTo>
                    <a:cubicBezTo>
                      <a:pt x="4259" y="118"/>
                      <a:pt x="4248" y="114"/>
                      <a:pt x="4237" y="109"/>
                    </a:cubicBezTo>
                    <a:cubicBezTo>
                      <a:pt x="4215" y="99"/>
                      <a:pt x="4193" y="90"/>
                      <a:pt x="4169" y="81"/>
                    </a:cubicBezTo>
                    <a:cubicBezTo>
                      <a:pt x="4164" y="80"/>
                      <a:pt x="4161" y="78"/>
                      <a:pt x="4156" y="77"/>
                    </a:cubicBezTo>
                    <a:cubicBezTo>
                      <a:pt x="4143" y="72"/>
                      <a:pt x="4128" y="67"/>
                      <a:pt x="4114" y="63"/>
                    </a:cubicBezTo>
                    <a:cubicBezTo>
                      <a:pt x="4102" y="59"/>
                      <a:pt x="4090" y="55"/>
                      <a:pt x="4078" y="52"/>
                    </a:cubicBezTo>
                    <a:cubicBezTo>
                      <a:pt x="4056" y="46"/>
                      <a:pt x="4034" y="40"/>
                      <a:pt x="4012" y="36"/>
                    </a:cubicBezTo>
                    <a:cubicBezTo>
                      <a:pt x="4002" y="33"/>
                      <a:pt x="3992" y="31"/>
                      <a:pt x="3983" y="29"/>
                    </a:cubicBezTo>
                    <a:lnTo>
                      <a:pt x="3978" y="28"/>
                    </a:lnTo>
                    <a:cubicBezTo>
                      <a:pt x="3974" y="27"/>
                      <a:pt x="3968" y="27"/>
                      <a:pt x="3963" y="25"/>
                    </a:cubicBezTo>
                    <a:cubicBezTo>
                      <a:pt x="3927" y="19"/>
                      <a:pt x="3889" y="13"/>
                      <a:pt x="3851" y="10"/>
                    </a:cubicBezTo>
                    <a:cubicBezTo>
                      <a:pt x="3844" y="8"/>
                      <a:pt x="3841" y="7"/>
                      <a:pt x="3833" y="6"/>
                    </a:cubicBezTo>
                    <a:cubicBezTo>
                      <a:pt x="3829" y="6"/>
                      <a:pt x="3825" y="6"/>
                      <a:pt x="3821" y="6"/>
                    </a:cubicBezTo>
                    <a:cubicBezTo>
                      <a:pt x="3816" y="6"/>
                      <a:pt x="3813" y="6"/>
                      <a:pt x="3809" y="5"/>
                    </a:cubicBezTo>
                    <a:cubicBezTo>
                      <a:pt x="3783" y="4"/>
                      <a:pt x="3757" y="2"/>
                      <a:pt x="3731" y="2"/>
                    </a:cubicBezTo>
                    <a:cubicBezTo>
                      <a:pt x="3721" y="2"/>
                      <a:pt x="3712" y="1"/>
                      <a:pt x="37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5" name="Google Shape;1015;p35"/>
              <p:cNvSpPr/>
              <p:nvPr/>
            </p:nvSpPr>
            <p:spPr>
              <a:xfrm>
                <a:off x="1367570" y="-879078"/>
                <a:ext cx="388343" cy="330530"/>
              </a:xfrm>
              <a:custGeom>
                <a:rect b="b" l="l" r="r" t="t"/>
                <a:pathLst>
                  <a:path extrusionOk="0" h="8593" w="10096">
                    <a:moveTo>
                      <a:pt x="9076" y="0"/>
                    </a:moveTo>
                    <a:cubicBezTo>
                      <a:pt x="8828" y="0"/>
                      <a:pt x="8548" y="81"/>
                      <a:pt x="8252" y="252"/>
                    </a:cubicBezTo>
                    <a:cubicBezTo>
                      <a:pt x="7977" y="411"/>
                      <a:pt x="7714" y="632"/>
                      <a:pt x="7481" y="893"/>
                    </a:cubicBezTo>
                    <a:cubicBezTo>
                      <a:pt x="7247" y="357"/>
                      <a:pt x="6804" y="62"/>
                      <a:pt x="6247" y="62"/>
                    </a:cubicBezTo>
                    <a:cubicBezTo>
                      <a:pt x="5902" y="62"/>
                      <a:pt x="5512" y="175"/>
                      <a:pt x="5101" y="413"/>
                    </a:cubicBezTo>
                    <a:cubicBezTo>
                      <a:pt x="3690" y="1227"/>
                      <a:pt x="2550" y="3202"/>
                      <a:pt x="2554" y="4824"/>
                    </a:cubicBezTo>
                    <a:cubicBezTo>
                      <a:pt x="2554" y="4878"/>
                      <a:pt x="2555" y="4930"/>
                      <a:pt x="2557" y="4982"/>
                    </a:cubicBezTo>
                    <a:cubicBezTo>
                      <a:pt x="2433" y="4890"/>
                      <a:pt x="2281" y="4841"/>
                      <a:pt x="2110" y="4841"/>
                    </a:cubicBezTo>
                    <a:cubicBezTo>
                      <a:pt x="1914" y="4841"/>
                      <a:pt x="1692" y="4906"/>
                      <a:pt x="1457" y="5041"/>
                    </a:cubicBezTo>
                    <a:cubicBezTo>
                      <a:pt x="652" y="5505"/>
                      <a:pt x="1" y="6633"/>
                      <a:pt x="3" y="7559"/>
                    </a:cubicBezTo>
                    <a:cubicBezTo>
                      <a:pt x="5" y="8214"/>
                      <a:pt x="334" y="8593"/>
                      <a:pt x="812" y="8593"/>
                    </a:cubicBezTo>
                    <a:cubicBezTo>
                      <a:pt x="1009" y="8593"/>
                      <a:pt x="1231" y="8528"/>
                      <a:pt x="1466" y="8392"/>
                    </a:cubicBezTo>
                    <a:lnTo>
                      <a:pt x="8264" y="4467"/>
                    </a:lnTo>
                    <a:cubicBezTo>
                      <a:pt x="9277" y="3883"/>
                      <a:pt x="10096" y="2465"/>
                      <a:pt x="10093" y="1301"/>
                    </a:cubicBezTo>
                    <a:cubicBezTo>
                      <a:pt x="10091" y="476"/>
                      <a:pt x="9677" y="0"/>
                      <a:pt x="907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6" name="Google Shape;1016;p35"/>
              <p:cNvSpPr/>
              <p:nvPr/>
            </p:nvSpPr>
            <p:spPr>
              <a:xfrm>
                <a:off x="1298600" y="-733060"/>
                <a:ext cx="164861" cy="180709"/>
              </a:xfrm>
              <a:custGeom>
                <a:rect b="b" l="l" r="r" t="t"/>
                <a:pathLst>
                  <a:path extrusionOk="0" h="4698" w="4286">
                    <a:moveTo>
                      <a:pt x="2099" y="1"/>
                    </a:moveTo>
                    <a:cubicBezTo>
                      <a:pt x="2087" y="1"/>
                      <a:pt x="2075" y="2"/>
                      <a:pt x="2062" y="2"/>
                    </a:cubicBezTo>
                    <a:lnTo>
                      <a:pt x="2041" y="2"/>
                    </a:lnTo>
                    <a:lnTo>
                      <a:pt x="2032" y="3"/>
                    </a:lnTo>
                    <a:cubicBezTo>
                      <a:pt x="2022" y="4"/>
                      <a:pt x="2009" y="5"/>
                      <a:pt x="2000" y="7"/>
                    </a:cubicBezTo>
                    <a:cubicBezTo>
                      <a:pt x="1992" y="8"/>
                      <a:pt x="1984" y="8"/>
                      <a:pt x="1975" y="9"/>
                    </a:cubicBezTo>
                    <a:lnTo>
                      <a:pt x="1966" y="11"/>
                    </a:lnTo>
                    <a:lnTo>
                      <a:pt x="1938" y="16"/>
                    </a:lnTo>
                    <a:cubicBezTo>
                      <a:pt x="1930" y="17"/>
                      <a:pt x="1921" y="18"/>
                      <a:pt x="1913" y="19"/>
                    </a:cubicBezTo>
                    <a:cubicBezTo>
                      <a:pt x="1908" y="20"/>
                      <a:pt x="1904" y="21"/>
                      <a:pt x="1899" y="22"/>
                    </a:cubicBezTo>
                    <a:cubicBezTo>
                      <a:pt x="1890" y="24"/>
                      <a:pt x="1880" y="27"/>
                      <a:pt x="1873" y="28"/>
                    </a:cubicBezTo>
                    <a:cubicBezTo>
                      <a:pt x="1866" y="29"/>
                      <a:pt x="1858" y="32"/>
                      <a:pt x="1851" y="33"/>
                    </a:cubicBezTo>
                    <a:lnTo>
                      <a:pt x="1832" y="38"/>
                    </a:lnTo>
                    <a:cubicBezTo>
                      <a:pt x="1824" y="41"/>
                      <a:pt x="1815" y="43"/>
                      <a:pt x="1807" y="45"/>
                    </a:cubicBezTo>
                    <a:lnTo>
                      <a:pt x="1792" y="50"/>
                    </a:lnTo>
                    <a:cubicBezTo>
                      <a:pt x="1782" y="52"/>
                      <a:pt x="1772" y="55"/>
                      <a:pt x="1763" y="59"/>
                    </a:cubicBezTo>
                    <a:cubicBezTo>
                      <a:pt x="1755" y="61"/>
                      <a:pt x="1748" y="63"/>
                      <a:pt x="1741" y="66"/>
                    </a:cubicBezTo>
                    <a:lnTo>
                      <a:pt x="1733" y="69"/>
                    </a:lnTo>
                    <a:cubicBezTo>
                      <a:pt x="1714" y="75"/>
                      <a:pt x="1695" y="83"/>
                      <a:pt x="1676" y="91"/>
                    </a:cubicBezTo>
                    <a:cubicBezTo>
                      <a:pt x="1656" y="98"/>
                      <a:pt x="1636" y="106"/>
                      <a:pt x="1617" y="115"/>
                    </a:cubicBezTo>
                    <a:lnTo>
                      <a:pt x="1609" y="119"/>
                    </a:lnTo>
                    <a:lnTo>
                      <a:pt x="1587" y="129"/>
                    </a:lnTo>
                    <a:cubicBezTo>
                      <a:pt x="1578" y="134"/>
                      <a:pt x="1568" y="138"/>
                      <a:pt x="1558" y="143"/>
                    </a:cubicBezTo>
                    <a:cubicBezTo>
                      <a:pt x="1552" y="146"/>
                      <a:pt x="1545" y="150"/>
                      <a:pt x="1539" y="153"/>
                    </a:cubicBezTo>
                    <a:lnTo>
                      <a:pt x="1516" y="164"/>
                    </a:lnTo>
                    <a:lnTo>
                      <a:pt x="1499" y="173"/>
                    </a:lnTo>
                    <a:cubicBezTo>
                      <a:pt x="1483" y="182"/>
                      <a:pt x="1468" y="190"/>
                      <a:pt x="1452" y="199"/>
                    </a:cubicBezTo>
                    <a:lnTo>
                      <a:pt x="1437" y="208"/>
                    </a:lnTo>
                    <a:cubicBezTo>
                      <a:pt x="1417" y="220"/>
                      <a:pt x="1396" y="232"/>
                      <a:pt x="1376" y="246"/>
                    </a:cubicBezTo>
                    <a:cubicBezTo>
                      <a:pt x="1356" y="260"/>
                      <a:pt x="1334" y="273"/>
                      <a:pt x="1314" y="287"/>
                    </a:cubicBezTo>
                    <a:lnTo>
                      <a:pt x="1306" y="292"/>
                    </a:lnTo>
                    <a:lnTo>
                      <a:pt x="1298" y="299"/>
                    </a:lnTo>
                    <a:cubicBezTo>
                      <a:pt x="1282" y="309"/>
                      <a:pt x="1266" y="321"/>
                      <a:pt x="1250" y="332"/>
                    </a:cubicBezTo>
                    <a:cubicBezTo>
                      <a:pt x="1230" y="348"/>
                      <a:pt x="1208" y="364"/>
                      <a:pt x="1187" y="381"/>
                    </a:cubicBezTo>
                    <a:cubicBezTo>
                      <a:pt x="1180" y="387"/>
                      <a:pt x="1172" y="392"/>
                      <a:pt x="1165" y="398"/>
                    </a:cubicBezTo>
                    <a:lnTo>
                      <a:pt x="1151" y="410"/>
                    </a:lnTo>
                    <a:cubicBezTo>
                      <a:pt x="1141" y="418"/>
                      <a:pt x="1132" y="426"/>
                      <a:pt x="1123" y="434"/>
                    </a:cubicBezTo>
                    <a:cubicBezTo>
                      <a:pt x="1100" y="452"/>
                      <a:pt x="1079" y="472"/>
                      <a:pt x="1057" y="491"/>
                    </a:cubicBezTo>
                    <a:cubicBezTo>
                      <a:pt x="1047" y="500"/>
                      <a:pt x="1038" y="509"/>
                      <a:pt x="1028" y="519"/>
                    </a:cubicBezTo>
                    <a:lnTo>
                      <a:pt x="1013" y="532"/>
                    </a:lnTo>
                    <a:lnTo>
                      <a:pt x="994" y="550"/>
                    </a:lnTo>
                    <a:cubicBezTo>
                      <a:pt x="973" y="570"/>
                      <a:pt x="953" y="591"/>
                      <a:pt x="933" y="611"/>
                    </a:cubicBezTo>
                    <a:cubicBezTo>
                      <a:pt x="919" y="625"/>
                      <a:pt x="905" y="640"/>
                      <a:pt x="892" y="653"/>
                    </a:cubicBezTo>
                    <a:cubicBezTo>
                      <a:pt x="888" y="657"/>
                      <a:pt x="885" y="661"/>
                      <a:pt x="883" y="665"/>
                    </a:cubicBezTo>
                    <a:cubicBezTo>
                      <a:pt x="879" y="667"/>
                      <a:pt x="876" y="670"/>
                      <a:pt x="872" y="674"/>
                    </a:cubicBezTo>
                    <a:cubicBezTo>
                      <a:pt x="854" y="694"/>
                      <a:pt x="835" y="716"/>
                      <a:pt x="816" y="737"/>
                    </a:cubicBezTo>
                    <a:cubicBezTo>
                      <a:pt x="796" y="759"/>
                      <a:pt x="778" y="780"/>
                      <a:pt x="759" y="803"/>
                    </a:cubicBezTo>
                    <a:lnTo>
                      <a:pt x="759" y="804"/>
                    </a:lnTo>
                    <a:lnTo>
                      <a:pt x="757" y="805"/>
                    </a:lnTo>
                    <a:cubicBezTo>
                      <a:pt x="740" y="827"/>
                      <a:pt x="720" y="849"/>
                      <a:pt x="703" y="872"/>
                    </a:cubicBezTo>
                    <a:cubicBezTo>
                      <a:pt x="681" y="900"/>
                      <a:pt x="659" y="929"/>
                      <a:pt x="639" y="957"/>
                    </a:cubicBezTo>
                    <a:cubicBezTo>
                      <a:pt x="607" y="1000"/>
                      <a:pt x="576" y="1043"/>
                      <a:pt x="547" y="1089"/>
                    </a:cubicBezTo>
                    <a:cubicBezTo>
                      <a:pt x="543" y="1093"/>
                      <a:pt x="540" y="1098"/>
                      <a:pt x="537" y="1104"/>
                    </a:cubicBezTo>
                    <a:cubicBezTo>
                      <a:pt x="516" y="1134"/>
                      <a:pt x="498" y="1166"/>
                      <a:pt x="479" y="1197"/>
                    </a:cubicBezTo>
                    <a:cubicBezTo>
                      <a:pt x="465" y="1218"/>
                      <a:pt x="450" y="1239"/>
                      <a:pt x="438" y="1261"/>
                    </a:cubicBezTo>
                    <a:cubicBezTo>
                      <a:pt x="436" y="1266"/>
                      <a:pt x="432" y="1270"/>
                      <a:pt x="430" y="1276"/>
                    </a:cubicBezTo>
                    <a:cubicBezTo>
                      <a:pt x="422" y="1288"/>
                      <a:pt x="415" y="1301"/>
                      <a:pt x="408" y="1315"/>
                    </a:cubicBezTo>
                    <a:cubicBezTo>
                      <a:pt x="395" y="1340"/>
                      <a:pt x="380" y="1363"/>
                      <a:pt x="366" y="1389"/>
                    </a:cubicBezTo>
                    <a:cubicBezTo>
                      <a:pt x="355" y="1409"/>
                      <a:pt x="345" y="1429"/>
                      <a:pt x="335" y="1450"/>
                    </a:cubicBezTo>
                    <a:lnTo>
                      <a:pt x="327" y="1464"/>
                    </a:lnTo>
                    <a:cubicBezTo>
                      <a:pt x="326" y="1469"/>
                      <a:pt x="323" y="1472"/>
                      <a:pt x="321" y="1477"/>
                    </a:cubicBezTo>
                    <a:cubicBezTo>
                      <a:pt x="309" y="1502"/>
                      <a:pt x="296" y="1528"/>
                      <a:pt x="284" y="1554"/>
                    </a:cubicBezTo>
                    <a:cubicBezTo>
                      <a:pt x="272" y="1578"/>
                      <a:pt x="262" y="1600"/>
                      <a:pt x="252" y="1624"/>
                    </a:cubicBezTo>
                    <a:lnTo>
                      <a:pt x="247" y="1634"/>
                    </a:lnTo>
                    <a:lnTo>
                      <a:pt x="244" y="1644"/>
                    </a:lnTo>
                    <a:cubicBezTo>
                      <a:pt x="236" y="1659"/>
                      <a:pt x="229" y="1676"/>
                      <a:pt x="222" y="1693"/>
                    </a:cubicBezTo>
                    <a:cubicBezTo>
                      <a:pt x="212" y="1717"/>
                      <a:pt x="203" y="1741"/>
                      <a:pt x="194" y="1765"/>
                    </a:cubicBezTo>
                    <a:cubicBezTo>
                      <a:pt x="187" y="1781"/>
                      <a:pt x="182" y="1796"/>
                      <a:pt x="176" y="1811"/>
                    </a:cubicBezTo>
                    <a:lnTo>
                      <a:pt x="171" y="1823"/>
                    </a:lnTo>
                    <a:lnTo>
                      <a:pt x="167" y="1836"/>
                    </a:lnTo>
                    <a:cubicBezTo>
                      <a:pt x="158" y="1861"/>
                      <a:pt x="150" y="1886"/>
                      <a:pt x="141" y="1911"/>
                    </a:cubicBezTo>
                    <a:cubicBezTo>
                      <a:pt x="133" y="1936"/>
                      <a:pt x="125" y="1961"/>
                      <a:pt x="117" y="1986"/>
                    </a:cubicBezTo>
                    <a:cubicBezTo>
                      <a:pt x="116" y="1990"/>
                      <a:pt x="115" y="1993"/>
                      <a:pt x="113" y="1996"/>
                    </a:cubicBezTo>
                    <a:cubicBezTo>
                      <a:pt x="112" y="2000"/>
                      <a:pt x="111" y="2003"/>
                      <a:pt x="110" y="2008"/>
                    </a:cubicBezTo>
                    <a:cubicBezTo>
                      <a:pt x="106" y="2026"/>
                      <a:pt x="100" y="2045"/>
                      <a:pt x="94" y="2064"/>
                    </a:cubicBezTo>
                    <a:cubicBezTo>
                      <a:pt x="87" y="2089"/>
                      <a:pt x="81" y="2115"/>
                      <a:pt x="74" y="2142"/>
                    </a:cubicBezTo>
                    <a:cubicBezTo>
                      <a:pt x="72" y="2153"/>
                      <a:pt x="68" y="2163"/>
                      <a:pt x="66" y="2174"/>
                    </a:cubicBezTo>
                    <a:lnTo>
                      <a:pt x="62" y="2190"/>
                    </a:lnTo>
                    <a:cubicBezTo>
                      <a:pt x="60" y="2199"/>
                      <a:pt x="58" y="2208"/>
                      <a:pt x="56" y="2218"/>
                    </a:cubicBezTo>
                    <a:cubicBezTo>
                      <a:pt x="51" y="2242"/>
                      <a:pt x="45" y="2269"/>
                      <a:pt x="41" y="2294"/>
                    </a:cubicBezTo>
                    <a:cubicBezTo>
                      <a:pt x="36" y="2316"/>
                      <a:pt x="32" y="2340"/>
                      <a:pt x="28" y="2363"/>
                    </a:cubicBezTo>
                    <a:lnTo>
                      <a:pt x="28" y="2365"/>
                    </a:lnTo>
                    <a:lnTo>
                      <a:pt x="28" y="2367"/>
                    </a:lnTo>
                    <a:cubicBezTo>
                      <a:pt x="25" y="2392"/>
                      <a:pt x="22" y="2417"/>
                      <a:pt x="18" y="2441"/>
                    </a:cubicBezTo>
                    <a:cubicBezTo>
                      <a:pt x="15" y="2464"/>
                      <a:pt x="13" y="2488"/>
                      <a:pt x="10" y="2511"/>
                    </a:cubicBezTo>
                    <a:cubicBezTo>
                      <a:pt x="9" y="2519"/>
                      <a:pt x="9" y="2528"/>
                      <a:pt x="8" y="2536"/>
                    </a:cubicBezTo>
                    <a:cubicBezTo>
                      <a:pt x="7" y="2541"/>
                      <a:pt x="7" y="2545"/>
                      <a:pt x="7" y="2550"/>
                    </a:cubicBezTo>
                    <a:cubicBezTo>
                      <a:pt x="7" y="2561"/>
                      <a:pt x="6" y="2571"/>
                      <a:pt x="5" y="2583"/>
                    </a:cubicBezTo>
                    <a:cubicBezTo>
                      <a:pt x="3" y="2607"/>
                      <a:pt x="2" y="2630"/>
                      <a:pt x="1" y="2653"/>
                    </a:cubicBezTo>
                    <a:cubicBezTo>
                      <a:pt x="1" y="2675"/>
                      <a:pt x="0" y="2697"/>
                      <a:pt x="3" y="2719"/>
                    </a:cubicBezTo>
                    <a:lnTo>
                      <a:pt x="3" y="2722"/>
                    </a:lnTo>
                    <a:cubicBezTo>
                      <a:pt x="3" y="2747"/>
                      <a:pt x="3" y="2770"/>
                      <a:pt x="5" y="2794"/>
                    </a:cubicBezTo>
                    <a:cubicBezTo>
                      <a:pt x="6" y="2817"/>
                      <a:pt x="7" y="2840"/>
                      <a:pt x="9" y="2862"/>
                    </a:cubicBezTo>
                    <a:cubicBezTo>
                      <a:pt x="9" y="2868"/>
                      <a:pt x="10" y="2873"/>
                      <a:pt x="11" y="2879"/>
                    </a:cubicBezTo>
                    <a:cubicBezTo>
                      <a:pt x="11" y="2883"/>
                      <a:pt x="13" y="2888"/>
                      <a:pt x="13" y="2893"/>
                    </a:cubicBezTo>
                    <a:cubicBezTo>
                      <a:pt x="14" y="2906"/>
                      <a:pt x="15" y="2920"/>
                      <a:pt x="16" y="2933"/>
                    </a:cubicBezTo>
                    <a:cubicBezTo>
                      <a:pt x="19" y="2957"/>
                      <a:pt x="23" y="2980"/>
                      <a:pt x="27" y="3003"/>
                    </a:cubicBezTo>
                    <a:cubicBezTo>
                      <a:pt x="28" y="3012"/>
                      <a:pt x="31" y="3021"/>
                      <a:pt x="32" y="3029"/>
                    </a:cubicBezTo>
                    <a:cubicBezTo>
                      <a:pt x="33" y="3035"/>
                      <a:pt x="34" y="3041"/>
                      <a:pt x="35" y="3047"/>
                    </a:cubicBezTo>
                    <a:cubicBezTo>
                      <a:pt x="37" y="3056"/>
                      <a:pt x="39" y="3065"/>
                      <a:pt x="41" y="3074"/>
                    </a:cubicBezTo>
                    <a:cubicBezTo>
                      <a:pt x="48" y="3099"/>
                      <a:pt x="53" y="3124"/>
                      <a:pt x="60" y="3149"/>
                    </a:cubicBezTo>
                    <a:cubicBezTo>
                      <a:pt x="62" y="3155"/>
                      <a:pt x="65" y="3160"/>
                      <a:pt x="67" y="3168"/>
                    </a:cubicBezTo>
                    <a:cubicBezTo>
                      <a:pt x="69" y="3175"/>
                      <a:pt x="72" y="3182"/>
                      <a:pt x="74" y="3189"/>
                    </a:cubicBezTo>
                    <a:cubicBezTo>
                      <a:pt x="78" y="3201"/>
                      <a:pt x="82" y="3214"/>
                      <a:pt x="86" y="3225"/>
                    </a:cubicBezTo>
                    <a:cubicBezTo>
                      <a:pt x="94" y="3249"/>
                      <a:pt x="104" y="3271"/>
                      <a:pt x="115" y="3293"/>
                    </a:cubicBezTo>
                    <a:cubicBezTo>
                      <a:pt x="116" y="3296"/>
                      <a:pt x="118" y="3301"/>
                      <a:pt x="119" y="3304"/>
                    </a:cubicBezTo>
                    <a:cubicBezTo>
                      <a:pt x="120" y="3305"/>
                      <a:pt x="120" y="3307"/>
                      <a:pt x="120" y="3308"/>
                    </a:cubicBezTo>
                    <a:cubicBezTo>
                      <a:pt x="137" y="3343"/>
                      <a:pt x="155" y="3376"/>
                      <a:pt x="176" y="3408"/>
                    </a:cubicBezTo>
                    <a:cubicBezTo>
                      <a:pt x="176" y="3409"/>
                      <a:pt x="178" y="3410"/>
                      <a:pt x="178" y="3410"/>
                    </a:cubicBezTo>
                    <a:cubicBezTo>
                      <a:pt x="180" y="3414"/>
                      <a:pt x="184" y="3419"/>
                      <a:pt x="187" y="3422"/>
                    </a:cubicBezTo>
                    <a:cubicBezTo>
                      <a:pt x="204" y="3448"/>
                      <a:pt x="224" y="3473"/>
                      <a:pt x="244" y="3497"/>
                    </a:cubicBezTo>
                    <a:cubicBezTo>
                      <a:pt x="251" y="3506"/>
                      <a:pt x="259" y="3514"/>
                      <a:pt x="265" y="3522"/>
                    </a:cubicBezTo>
                    <a:cubicBezTo>
                      <a:pt x="284" y="3541"/>
                      <a:pt x="302" y="3558"/>
                      <a:pt x="320" y="3575"/>
                    </a:cubicBezTo>
                    <a:cubicBezTo>
                      <a:pt x="328" y="3582"/>
                      <a:pt x="336" y="3589"/>
                      <a:pt x="344" y="3596"/>
                    </a:cubicBezTo>
                    <a:cubicBezTo>
                      <a:pt x="371" y="3617"/>
                      <a:pt x="399" y="3637"/>
                      <a:pt x="429" y="3654"/>
                    </a:cubicBezTo>
                    <a:lnTo>
                      <a:pt x="2219" y="4695"/>
                    </a:lnTo>
                    <a:lnTo>
                      <a:pt x="2219" y="4695"/>
                    </a:lnTo>
                    <a:cubicBezTo>
                      <a:pt x="2191" y="4679"/>
                      <a:pt x="2164" y="4660"/>
                      <a:pt x="2138" y="4639"/>
                    </a:cubicBezTo>
                    <a:cubicBezTo>
                      <a:pt x="2130" y="4633"/>
                      <a:pt x="2124" y="4626"/>
                      <a:pt x="2116" y="4619"/>
                    </a:cubicBezTo>
                    <a:cubicBezTo>
                      <a:pt x="2096" y="4602"/>
                      <a:pt x="2078" y="4584"/>
                      <a:pt x="2060" y="4566"/>
                    </a:cubicBezTo>
                    <a:cubicBezTo>
                      <a:pt x="2053" y="4558"/>
                      <a:pt x="2045" y="4550"/>
                      <a:pt x="2039" y="4541"/>
                    </a:cubicBezTo>
                    <a:cubicBezTo>
                      <a:pt x="2018" y="4517"/>
                      <a:pt x="1999" y="4492"/>
                      <a:pt x="1982" y="4466"/>
                    </a:cubicBezTo>
                    <a:cubicBezTo>
                      <a:pt x="1978" y="4461"/>
                      <a:pt x="1975" y="4458"/>
                      <a:pt x="1973" y="4453"/>
                    </a:cubicBezTo>
                    <a:cubicBezTo>
                      <a:pt x="1951" y="4419"/>
                      <a:pt x="1931" y="4384"/>
                      <a:pt x="1914" y="4348"/>
                    </a:cubicBezTo>
                    <a:cubicBezTo>
                      <a:pt x="1913" y="4343"/>
                      <a:pt x="1910" y="4340"/>
                      <a:pt x="1909" y="4337"/>
                    </a:cubicBezTo>
                    <a:cubicBezTo>
                      <a:pt x="1893" y="4303"/>
                      <a:pt x="1880" y="4267"/>
                      <a:pt x="1868" y="4232"/>
                    </a:cubicBezTo>
                    <a:cubicBezTo>
                      <a:pt x="1866" y="4225"/>
                      <a:pt x="1864" y="4217"/>
                      <a:pt x="1862" y="4211"/>
                    </a:cubicBezTo>
                    <a:cubicBezTo>
                      <a:pt x="1849" y="4172"/>
                      <a:pt x="1839" y="4132"/>
                      <a:pt x="1830" y="4089"/>
                    </a:cubicBezTo>
                    <a:lnTo>
                      <a:pt x="1826" y="4072"/>
                    </a:lnTo>
                    <a:cubicBezTo>
                      <a:pt x="1818" y="4029"/>
                      <a:pt x="1812" y="3984"/>
                      <a:pt x="1807" y="3936"/>
                    </a:cubicBezTo>
                    <a:cubicBezTo>
                      <a:pt x="1806" y="3932"/>
                      <a:pt x="1805" y="3927"/>
                      <a:pt x="1805" y="3921"/>
                    </a:cubicBezTo>
                    <a:cubicBezTo>
                      <a:pt x="1800" y="3870"/>
                      <a:pt x="1798" y="3817"/>
                      <a:pt x="1798" y="3761"/>
                    </a:cubicBezTo>
                    <a:cubicBezTo>
                      <a:pt x="1798" y="3707"/>
                      <a:pt x="1800" y="3650"/>
                      <a:pt x="1805" y="3594"/>
                    </a:cubicBezTo>
                    <a:lnTo>
                      <a:pt x="1806" y="3579"/>
                    </a:lnTo>
                    <a:cubicBezTo>
                      <a:pt x="1811" y="3522"/>
                      <a:pt x="1817" y="3465"/>
                      <a:pt x="1826" y="3408"/>
                    </a:cubicBezTo>
                    <a:lnTo>
                      <a:pt x="1826" y="3405"/>
                    </a:lnTo>
                    <a:cubicBezTo>
                      <a:pt x="1836" y="3349"/>
                      <a:pt x="1847" y="3291"/>
                      <a:pt x="1859" y="3233"/>
                    </a:cubicBezTo>
                    <a:cubicBezTo>
                      <a:pt x="1860" y="3228"/>
                      <a:pt x="1863" y="3223"/>
                      <a:pt x="1864" y="3217"/>
                    </a:cubicBezTo>
                    <a:cubicBezTo>
                      <a:pt x="1876" y="3161"/>
                      <a:pt x="1891" y="3106"/>
                      <a:pt x="1908" y="3050"/>
                    </a:cubicBezTo>
                    <a:lnTo>
                      <a:pt x="1912" y="3040"/>
                    </a:lnTo>
                    <a:cubicBezTo>
                      <a:pt x="1929" y="2982"/>
                      <a:pt x="1948" y="2924"/>
                      <a:pt x="1969" y="2866"/>
                    </a:cubicBezTo>
                    <a:cubicBezTo>
                      <a:pt x="1970" y="2862"/>
                      <a:pt x="1972" y="2858"/>
                      <a:pt x="1974" y="2855"/>
                    </a:cubicBezTo>
                    <a:cubicBezTo>
                      <a:pt x="1994" y="2798"/>
                      <a:pt x="2017" y="2743"/>
                      <a:pt x="2041" y="2686"/>
                    </a:cubicBezTo>
                    <a:lnTo>
                      <a:pt x="2045" y="2678"/>
                    </a:lnTo>
                    <a:cubicBezTo>
                      <a:pt x="2070" y="2621"/>
                      <a:pt x="2096" y="2565"/>
                      <a:pt x="2125" y="2509"/>
                    </a:cubicBezTo>
                    <a:lnTo>
                      <a:pt x="2133" y="2494"/>
                    </a:lnTo>
                    <a:cubicBezTo>
                      <a:pt x="2155" y="2449"/>
                      <a:pt x="2180" y="2404"/>
                      <a:pt x="2205" y="2359"/>
                    </a:cubicBezTo>
                    <a:cubicBezTo>
                      <a:pt x="2213" y="2346"/>
                      <a:pt x="2220" y="2333"/>
                      <a:pt x="2227" y="2321"/>
                    </a:cubicBezTo>
                    <a:cubicBezTo>
                      <a:pt x="2243" y="2294"/>
                      <a:pt x="2260" y="2267"/>
                      <a:pt x="2276" y="2241"/>
                    </a:cubicBezTo>
                    <a:cubicBezTo>
                      <a:pt x="2295" y="2211"/>
                      <a:pt x="2314" y="2179"/>
                      <a:pt x="2335" y="2148"/>
                    </a:cubicBezTo>
                    <a:cubicBezTo>
                      <a:pt x="2368" y="2098"/>
                      <a:pt x="2400" y="2050"/>
                      <a:pt x="2436" y="2003"/>
                    </a:cubicBezTo>
                    <a:lnTo>
                      <a:pt x="2436" y="2002"/>
                    </a:lnTo>
                    <a:cubicBezTo>
                      <a:pt x="2474" y="1950"/>
                      <a:pt x="2514" y="1899"/>
                      <a:pt x="2555" y="1849"/>
                    </a:cubicBezTo>
                    <a:lnTo>
                      <a:pt x="2556" y="1848"/>
                    </a:lnTo>
                    <a:cubicBezTo>
                      <a:pt x="2596" y="1800"/>
                      <a:pt x="2638" y="1754"/>
                      <a:pt x="2679" y="1708"/>
                    </a:cubicBezTo>
                    <a:cubicBezTo>
                      <a:pt x="2683" y="1705"/>
                      <a:pt x="2685" y="1701"/>
                      <a:pt x="2689" y="1698"/>
                    </a:cubicBezTo>
                    <a:cubicBezTo>
                      <a:pt x="2728" y="1656"/>
                      <a:pt x="2769" y="1616"/>
                      <a:pt x="2810" y="1577"/>
                    </a:cubicBezTo>
                    <a:lnTo>
                      <a:pt x="2825" y="1564"/>
                    </a:lnTo>
                    <a:cubicBezTo>
                      <a:pt x="2864" y="1526"/>
                      <a:pt x="2906" y="1489"/>
                      <a:pt x="2948" y="1455"/>
                    </a:cubicBezTo>
                    <a:lnTo>
                      <a:pt x="2962" y="1443"/>
                    </a:lnTo>
                    <a:cubicBezTo>
                      <a:pt x="3006" y="1409"/>
                      <a:pt x="3050" y="1376"/>
                      <a:pt x="3095" y="1344"/>
                    </a:cubicBezTo>
                    <a:lnTo>
                      <a:pt x="3104" y="1338"/>
                    </a:lnTo>
                    <a:cubicBezTo>
                      <a:pt x="3151" y="1304"/>
                      <a:pt x="3200" y="1274"/>
                      <a:pt x="3249" y="1245"/>
                    </a:cubicBezTo>
                    <a:cubicBezTo>
                      <a:pt x="3271" y="1233"/>
                      <a:pt x="3292" y="1222"/>
                      <a:pt x="3314" y="1210"/>
                    </a:cubicBezTo>
                    <a:lnTo>
                      <a:pt x="3336" y="1198"/>
                    </a:lnTo>
                    <a:cubicBezTo>
                      <a:pt x="3353" y="1190"/>
                      <a:pt x="3369" y="1182"/>
                      <a:pt x="3385" y="1174"/>
                    </a:cubicBezTo>
                    <a:cubicBezTo>
                      <a:pt x="3392" y="1172"/>
                      <a:pt x="3399" y="1168"/>
                      <a:pt x="3406" y="1165"/>
                    </a:cubicBezTo>
                    <a:cubicBezTo>
                      <a:pt x="3428" y="1155"/>
                      <a:pt x="3451" y="1146"/>
                      <a:pt x="3472" y="1136"/>
                    </a:cubicBezTo>
                    <a:cubicBezTo>
                      <a:pt x="3495" y="1127"/>
                      <a:pt x="3517" y="1119"/>
                      <a:pt x="3538" y="1111"/>
                    </a:cubicBezTo>
                    <a:lnTo>
                      <a:pt x="3560" y="1105"/>
                    </a:lnTo>
                    <a:cubicBezTo>
                      <a:pt x="3575" y="1099"/>
                      <a:pt x="3590" y="1096"/>
                      <a:pt x="3604" y="1091"/>
                    </a:cubicBezTo>
                    <a:lnTo>
                      <a:pt x="3629" y="1084"/>
                    </a:lnTo>
                    <a:cubicBezTo>
                      <a:pt x="3643" y="1081"/>
                      <a:pt x="3656" y="1077"/>
                      <a:pt x="3670" y="1074"/>
                    </a:cubicBezTo>
                    <a:lnTo>
                      <a:pt x="3696" y="1068"/>
                    </a:lnTo>
                    <a:cubicBezTo>
                      <a:pt x="3708" y="1065"/>
                      <a:pt x="3722" y="1063"/>
                      <a:pt x="3734" y="1060"/>
                    </a:cubicBezTo>
                    <a:cubicBezTo>
                      <a:pt x="3744" y="1059"/>
                      <a:pt x="3754" y="1058"/>
                      <a:pt x="3763" y="1056"/>
                    </a:cubicBezTo>
                    <a:cubicBezTo>
                      <a:pt x="3774" y="1055"/>
                      <a:pt x="3787" y="1054"/>
                      <a:pt x="3797" y="1052"/>
                    </a:cubicBezTo>
                    <a:cubicBezTo>
                      <a:pt x="3808" y="1051"/>
                      <a:pt x="3818" y="1049"/>
                      <a:pt x="3829" y="1049"/>
                    </a:cubicBezTo>
                    <a:cubicBezTo>
                      <a:pt x="3839" y="1048"/>
                      <a:pt x="3849" y="1047"/>
                      <a:pt x="3859" y="1047"/>
                    </a:cubicBezTo>
                    <a:cubicBezTo>
                      <a:pt x="3872" y="1046"/>
                      <a:pt x="3884" y="1046"/>
                      <a:pt x="3896" y="1046"/>
                    </a:cubicBezTo>
                    <a:lnTo>
                      <a:pt x="3923" y="1046"/>
                    </a:lnTo>
                    <a:cubicBezTo>
                      <a:pt x="3938" y="1047"/>
                      <a:pt x="3952" y="1047"/>
                      <a:pt x="3967" y="1048"/>
                    </a:cubicBezTo>
                    <a:lnTo>
                      <a:pt x="3991" y="1050"/>
                    </a:lnTo>
                    <a:cubicBezTo>
                      <a:pt x="4012" y="1052"/>
                      <a:pt x="4034" y="1056"/>
                      <a:pt x="4056" y="1059"/>
                    </a:cubicBezTo>
                    <a:cubicBezTo>
                      <a:pt x="4059" y="1060"/>
                      <a:pt x="4062" y="1062"/>
                      <a:pt x="4066" y="1062"/>
                    </a:cubicBezTo>
                    <a:cubicBezTo>
                      <a:pt x="4096" y="1067"/>
                      <a:pt x="4127" y="1075"/>
                      <a:pt x="4156" y="1085"/>
                    </a:cubicBezTo>
                    <a:cubicBezTo>
                      <a:pt x="4162" y="1088"/>
                      <a:pt x="4168" y="1089"/>
                      <a:pt x="4172" y="1091"/>
                    </a:cubicBezTo>
                    <a:cubicBezTo>
                      <a:pt x="4186" y="1096"/>
                      <a:pt x="4200" y="1101"/>
                      <a:pt x="4212" y="1107"/>
                    </a:cubicBezTo>
                    <a:cubicBezTo>
                      <a:pt x="4218" y="1109"/>
                      <a:pt x="4225" y="1113"/>
                      <a:pt x="4231" y="1115"/>
                    </a:cubicBezTo>
                    <a:cubicBezTo>
                      <a:pt x="4250" y="1124"/>
                      <a:pt x="4268" y="1133"/>
                      <a:pt x="4286" y="1143"/>
                    </a:cubicBezTo>
                    <a:lnTo>
                      <a:pt x="2489" y="98"/>
                    </a:lnTo>
                    <a:cubicBezTo>
                      <a:pt x="2472" y="88"/>
                      <a:pt x="2454" y="78"/>
                      <a:pt x="2434" y="70"/>
                    </a:cubicBezTo>
                    <a:cubicBezTo>
                      <a:pt x="2429" y="67"/>
                      <a:pt x="2422" y="64"/>
                      <a:pt x="2415" y="62"/>
                    </a:cubicBezTo>
                    <a:cubicBezTo>
                      <a:pt x="2403" y="56"/>
                      <a:pt x="2390" y="51"/>
                      <a:pt x="2377" y="46"/>
                    </a:cubicBezTo>
                    <a:cubicBezTo>
                      <a:pt x="2374" y="45"/>
                      <a:pt x="2372" y="44"/>
                      <a:pt x="2369" y="43"/>
                    </a:cubicBezTo>
                    <a:cubicBezTo>
                      <a:pt x="2366" y="42"/>
                      <a:pt x="2363" y="42"/>
                      <a:pt x="2361" y="41"/>
                    </a:cubicBezTo>
                    <a:cubicBezTo>
                      <a:pt x="2330" y="30"/>
                      <a:pt x="2301" y="22"/>
                      <a:pt x="2270" y="16"/>
                    </a:cubicBezTo>
                    <a:lnTo>
                      <a:pt x="2268" y="16"/>
                    </a:lnTo>
                    <a:cubicBezTo>
                      <a:pt x="2264" y="16"/>
                      <a:pt x="2262" y="15"/>
                      <a:pt x="2259" y="15"/>
                    </a:cubicBezTo>
                    <a:cubicBezTo>
                      <a:pt x="2237" y="11"/>
                      <a:pt x="2217" y="8"/>
                      <a:pt x="2195" y="5"/>
                    </a:cubicBezTo>
                    <a:cubicBezTo>
                      <a:pt x="2191" y="5"/>
                      <a:pt x="2189" y="4"/>
                      <a:pt x="2184" y="4"/>
                    </a:cubicBezTo>
                    <a:lnTo>
                      <a:pt x="2170" y="4"/>
                    </a:lnTo>
                    <a:cubicBezTo>
                      <a:pt x="2155" y="3"/>
                      <a:pt x="2141" y="2"/>
                      <a:pt x="2126" y="2"/>
                    </a:cubicBezTo>
                    <a:cubicBezTo>
                      <a:pt x="2120" y="2"/>
                      <a:pt x="2115" y="1"/>
                      <a:pt x="2109" y="1"/>
                    </a:cubicBezTo>
                    <a:close/>
                    <a:moveTo>
                      <a:pt x="2219" y="4695"/>
                    </a:moveTo>
                    <a:cubicBezTo>
                      <a:pt x="2221" y="4696"/>
                      <a:pt x="2222" y="4697"/>
                      <a:pt x="2223" y="4697"/>
                    </a:cubicBezTo>
                    <a:lnTo>
                      <a:pt x="2219" y="469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017" name="Google Shape;1017;p35"/>
            <p:cNvSpPr/>
            <p:nvPr/>
          </p:nvSpPr>
          <p:spPr>
            <a:xfrm>
              <a:off x="6982196" y="877077"/>
              <a:ext cx="118359" cy="114288"/>
            </a:xfrm>
            <a:custGeom>
              <a:rect b="b" l="l" r="r" t="t"/>
              <a:pathLst>
                <a:path extrusionOk="0" h="4492" w="4652">
                  <a:moveTo>
                    <a:pt x="3751" y="0"/>
                  </a:moveTo>
                  <a:cubicBezTo>
                    <a:pt x="3541" y="0"/>
                    <a:pt x="3332" y="80"/>
                    <a:pt x="3172" y="240"/>
                  </a:cubicBezTo>
                  <a:lnTo>
                    <a:pt x="2653" y="759"/>
                  </a:lnTo>
                  <a:cubicBezTo>
                    <a:pt x="2563" y="850"/>
                    <a:pt x="2444" y="895"/>
                    <a:pt x="2325" y="895"/>
                  </a:cubicBezTo>
                  <a:cubicBezTo>
                    <a:pt x="2206" y="895"/>
                    <a:pt x="2088" y="850"/>
                    <a:pt x="1998" y="759"/>
                  </a:cubicBezTo>
                  <a:lnTo>
                    <a:pt x="1479" y="242"/>
                  </a:lnTo>
                  <a:cubicBezTo>
                    <a:pt x="1319" y="82"/>
                    <a:pt x="1109" y="2"/>
                    <a:pt x="899" y="2"/>
                  </a:cubicBezTo>
                  <a:cubicBezTo>
                    <a:pt x="689" y="2"/>
                    <a:pt x="480" y="82"/>
                    <a:pt x="320" y="242"/>
                  </a:cubicBezTo>
                  <a:cubicBezTo>
                    <a:pt x="0" y="561"/>
                    <a:pt x="0" y="1081"/>
                    <a:pt x="320" y="1401"/>
                  </a:cubicBezTo>
                  <a:lnTo>
                    <a:pt x="838" y="1918"/>
                  </a:lnTo>
                  <a:cubicBezTo>
                    <a:pt x="1019" y="2100"/>
                    <a:pt x="1019" y="2393"/>
                    <a:pt x="838" y="2575"/>
                  </a:cubicBezTo>
                  <a:lnTo>
                    <a:pt x="320" y="3092"/>
                  </a:lnTo>
                  <a:cubicBezTo>
                    <a:pt x="0" y="3412"/>
                    <a:pt x="0" y="3931"/>
                    <a:pt x="320" y="4251"/>
                  </a:cubicBezTo>
                  <a:cubicBezTo>
                    <a:pt x="480" y="4410"/>
                    <a:pt x="689" y="4490"/>
                    <a:pt x="899" y="4490"/>
                  </a:cubicBezTo>
                  <a:cubicBezTo>
                    <a:pt x="1109" y="4490"/>
                    <a:pt x="1319" y="4410"/>
                    <a:pt x="1479" y="4251"/>
                  </a:cubicBezTo>
                  <a:lnTo>
                    <a:pt x="1997" y="3732"/>
                  </a:lnTo>
                  <a:cubicBezTo>
                    <a:pt x="2087" y="3642"/>
                    <a:pt x="2206" y="3597"/>
                    <a:pt x="2325" y="3597"/>
                  </a:cubicBezTo>
                  <a:cubicBezTo>
                    <a:pt x="2444" y="3597"/>
                    <a:pt x="2563" y="3642"/>
                    <a:pt x="2653" y="3732"/>
                  </a:cubicBezTo>
                  <a:lnTo>
                    <a:pt x="3172" y="4251"/>
                  </a:lnTo>
                  <a:cubicBezTo>
                    <a:pt x="3332" y="4411"/>
                    <a:pt x="3541" y="4491"/>
                    <a:pt x="3751" y="4491"/>
                  </a:cubicBezTo>
                  <a:cubicBezTo>
                    <a:pt x="3960" y="4491"/>
                    <a:pt x="4170" y="4411"/>
                    <a:pt x="4330" y="4251"/>
                  </a:cubicBezTo>
                  <a:cubicBezTo>
                    <a:pt x="4650" y="3931"/>
                    <a:pt x="4650" y="3412"/>
                    <a:pt x="4330" y="3092"/>
                  </a:cubicBezTo>
                  <a:lnTo>
                    <a:pt x="3812" y="2574"/>
                  </a:lnTo>
                  <a:cubicBezTo>
                    <a:pt x="3631" y="2392"/>
                    <a:pt x="3631" y="2099"/>
                    <a:pt x="3812" y="1917"/>
                  </a:cubicBezTo>
                  <a:lnTo>
                    <a:pt x="4330" y="1400"/>
                  </a:lnTo>
                  <a:cubicBezTo>
                    <a:pt x="4651" y="1079"/>
                    <a:pt x="4651" y="560"/>
                    <a:pt x="4330" y="240"/>
                  </a:cubicBezTo>
                  <a:cubicBezTo>
                    <a:pt x="4170" y="80"/>
                    <a:pt x="3960" y="0"/>
                    <a:pt x="375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8" name="Google Shape;1018;p35"/>
            <p:cNvSpPr/>
            <p:nvPr/>
          </p:nvSpPr>
          <p:spPr>
            <a:xfrm>
              <a:off x="7398112" y="862059"/>
              <a:ext cx="144335" cy="144335"/>
            </a:xfrm>
            <a:custGeom>
              <a:rect b="b" l="l" r="r" t="t"/>
              <a:pathLst>
                <a:path extrusionOk="0" h="5673" w="5673">
                  <a:moveTo>
                    <a:pt x="2836" y="1480"/>
                  </a:moveTo>
                  <a:cubicBezTo>
                    <a:pt x="3585" y="1481"/>
                    <a:pt x="4192" y="2088"/>
                    <a:pt x="4193" y="2836"/>
                  </a:cubicBezTo>
                  <a:cubicBezTo>
                    <a:pt x="4193" y="3384"/>
                    <a:pt x="3863" y="3879"/>
                    <a:pt x="3356" y="4089"/>
                  </a:cubicBezTo>
                  <a:cubicBezTo>
                    <a:pt x="3188" y="4158"/>
                    <a:pt x="3011" y="4192"/>
                    <a:pt x="2837" y="4192"/>
                  </a:cubicBezTo>
                  <a:cubicBezTo>
                    <a:pt x="2484" y="4192"/>
                    <a:pt x="2137" y="4054"/>
                    <a:pt x="1878" y="3795"/>
                  </a:cubicBezTo>
                  <a:cubicBezTo>
                    <a:pt x="1490" y="3407"/>
                    <a:pt x="1374" y="2824"/>
                    <a:pt x="1584" y="2317"/>
                  </a:cubicBezTo>
                  <a:cubicBezTo>
                    <a:pt x="1794" y="1810"/>
                    <a:pt x="2288" y="1480"/>
                    <a:pt x="2836" y="1480"/>
                  </a:cubicBezTo>
                  <a:close/>
                  <a:moveTo>
                    <a:pt x="2836" y="0"/>
                  </a:moveTo>
                  <a:cubicBezTo>
                    <a:pt x="1273" y="0"/>
                    <a:pt x="0" y="1272"/>
                    <a:pt x="0" y="2836"/>
                  </a:cubicBezTo>
                  <a:cubicBezTo>
                    <a:pt x="0" y="4400"/>
                    <a:pt x="1273" y="5672"/>
                    <a:pt x="2836" y="5672"/>
                  </a:cubicBezTo>
                  <a:cubicBezTo>
                    <a:pt x="4401" y="5672"/>
                    <a:pt x="5672" y="4400"/>
                    <a:pt x="5672" y="2836"/>
                  </a:cubicBezTo>
                  <a:cubicBezTo>
                    <a:pt x="5672" y="1272"/>
                    <a:pt x="4401" y="0"/>
                    <a:pt x="28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9" name="Google Shape;1019;p35"/>
            <p:cNvSpPr/>
            <p:nvPr/>
          </p:nvSpPr>
          <p:spPr>
            <a:xfrm>
              <a:off x="8545064" y="842994"/>
              <a:ext cx="144335" cy="144361"/>
            </a:xfrm>
            <a:custGeom>
              <a:rect b="b" l="l" r="r" t="t"/>
              <a:pathLst>
                <a:path extrusionOk="0" h="5674" w="5673">
                  <a:moveTo>
                    <a:pt x="2836" y="1"/>
                  </a:moveTo>
                  <a:cubicBezTo>
                    <a:pt x="2384" y="1"/>
                    <a:pt x="2016" y="369"/>
                    <a:pt x="2017" y="821"/>
                  </a:cubicBezTo>
                  <a:lnTo>
                    <a:pt x="2017" y="1554"/>
                  </a:lnTo>
                  <a:cubicBezTo>
                    <a:pt x="2017" y="1810"/>
                    <a:pt x="1808" y="2018"/>
                    <a:pt x="1553" y="2018"/>
                  </a:cubicBezTo>
                  <a:lnTo>
                    <a:pt x="820" y="2018"/>
                  </a:lnTo>
                  <a:cubicBezTo>
                    <a:pt x="367" y="2018"/>
                    <a:pt x="0" y="2384"/>
                    <a:pt x="0" y="2837"/>
                  </a:cubicBezTo>
                  <a:cubicBezTo>
                    <a:pt x="0" y="3290"/>
                    <a:pt x="367" y="3657"/>
                    <a:pt x="820" y="3657"/>
                  </a:cubicBezTo>
                  <a:lnTo>
                    <a:pt x="1553" y="3657"/>
                  </a:lnTo>
                  <a:cubicBezTo>
                    <a:pt x="1808" y="3657"/>
                    <a:pt x="2017" y="3865"/>
                    <a:pt x="2017" y="4121"/>
                  </a:cubicBezTo>
                  <a:lnTo>
                    <a:pt x="2017" y="4854"/>
                  </a:lnTo>
                  <a:cubicBezTo>
                    <a:pt x="2017" y="5307"/>
                    <a:pt x="2384" y="5673"/>
                    <a:pt x="2836" y="5673"/>
                  </a:cubicBezTo>
                  <a:cubicBezTo>
                    <a:pt x="3289" y="5673"/>
                    <a:pt x="3655" y="5307"/>
                    <a:pt x="3655" y="4854"/>
                  </a:cubicBezTo>
                  <a:lnTo>
                    <a:pt x="3655" y="4121"/>
                  </a:lnTo>
                  <a:cubicBezTo>
                    <a:pt x="3655" y="3865"/>
                    <a:pt x="3863" y="3657"/>
                    <a:pt x="4119" y="3657"/>
                  </a:cubicBezTo>
                  <a:lnTo>
                    <a:pt x="4852" y="3657"/>
                  </a:lnTo>
                  <a:cubicBezTo>
                    <a:pt x="5305" y="3657"/>
                    <a:pt x="5672" y="3290"/>
                    <a:pt x="5672" y="2837"/>
                  </a:cubicBezTo>
                  <a:cubicBezTo>
                    <a:pt x="5672" y="2384"/>
                    <a:pt x="5305" y="2018"/>
                    <a:pt x="4852" y="2018"/>
                  </a:cubicBezTo>
                  <a:lnTo>
                    <a:pt x="4119" y="2018"/>
                  </a:lnTo>
                  <a:cubicBezTo>
                    <a:pt x="3863" y="2018"/>
                    <a:pt x="3655" y="1810"/>
                    <a:pt x="3655" y="1554"/>
                  </a:cubicBezTo>
                  <a:lnTo>
                    <a:pt x="3655" y="821"/>
                  </a:lnTo>
                  <a:cubicBezTo>
                    <a:pt x="3655" y="369"/>
                    <a:pt x="3289" y="1"/>
                    <a:pt x="28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 1">
  <p:cSld name="CUSTOM_6_1"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p36"/>
          <p:cNvSpPr txBox="1"/>
          <p:nvPr>
            <p:ph idx="1" type="subTitle"/>
          </p:nvPr>
        </p:nvSpPr>
        <p:spPr>
          <a:xfrm>
            <a:off x="720000" y="2779372"/>
            <a:ext cx="2261400" cy="10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2" name="Google Shape;1022;p36"/>
          <p:cNvSpPr txBox="1"/>
          <p:nvPr>
            <p:ph type="title"/>
          </p:nvPr>
        </p:nvSpPr>
        <p:spPr>
          <a:xfrm>
            <a:off x="720000" y="1291928"/>
            <a:ext cx="2261400" cy="148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4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/>
        </p:txBody>
      </p:sp>
      <p:grpSp>
        <p:nvGrpSpPr>
          <p:cNvPr id="158" name="Google Shape;158;p47"/>
          <p:cNvGrpSpPr/>
          <p:nvPr/>
        </p:nvGrpSpPr>
        <p:grpSpPr>
          <a:xfrm>
            <a:off x="86895" y="-89411"/>
            <a:ext cx="8909125" cy="5316751"/>
            <a:chOff x="86895" y="-89411"/>
            <a:chExt cx="8909125" cy="5316751"/>
          </a:xfrm>
        </p:grpSpPr>
        <p:grpSp>
          <p:nvGrpSpPr>
            <p:cNvPr id="159" name="Google Shape;159;p47"/>
            <p:cNvGrpSpPr/>
            <p:nvPr/>
          </p:nvGrpSpPr>
          <p:grpSpPr>
            <a:xfrm rot="10800000">
              <a:off x="715112" y="4823089"/>
              <a:ext cx="777449" cy="404251"/>
              <a:chOff x="-794166" y="-3748111"/>
              <a:chExt cx="777449" cy="404251"/>
            </a:xfrm>
          </p:grpSpPr>
          <p:sp>
            <p:nvSpPr>
              <p:cNvPr id="160" name="Google Shape;160;p47"/>
              <p:cNvSpPr/>
              <p:nvPr/>
            </p:nvSpPr>
            <p:spPr>
              <a:xfrm>
                <a:off x="-794166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1" name="Google Shape;161;p47"/>
              <p:cNvSpPr/>
              <p:nvPr/>
            </p:nvSpPr>
            <p:spPr>
              <a:xfrm>
                <a:off x="-607536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" name="Google Shape;162;p47"/>
              <p:cNvSpPr/>
              <p:nvPr/>
            </p:nvSpPr>
            <p:spPr>
              <a:xfrm>
                <a:off x="-420906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" name="Google Shape;163;p47"/>
              <p:cNvSpPr/>
              <p:nvPr/>
            </p:nvSpPr>
            <p:spPr>
              <a:xfrm>
                <a:off x="-234338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" name="Google Shape;164;p47"/>
              <p:cNvSpPr/>
              <p:nvPr/>
            </p:nvSpPr>
            <p:spPr>
              <a:xfrm>
                <a:off x="-47708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" name="Google Shape;165;p47"/>
              <p:cNvSpPr/>
              <p:nvPr/>
            </p:nvSpPr>
            <p:spPr>
              <a:xfrm>
                <a:off x="-794166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6" name="Google Shape;166;p47"/>
              <p:cNvSpPr/>
              <p:nvPr/>
            </p:nvSpPr>
            <p:spPr>
              <a:xfrm>
                <a:off x="-607536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7" name="Google Shape;167;p47"/>
              <p:cNvSpPr/>
              <p:nvPr/>
            </p:nvSpPr>
            <p:spPr>
              <a:xfrm>
                <a:off x="-420906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" name="Google Shape;168;p47"/>
              <p:cNvSpPr/>
              <p:nvPr/>
            </p:nvSpPr>
            <p:spPr>
              <a:xfrm>
                <a:off x="-234338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" name="Google Shape;169;p47"/>
              <p:cNvSpPr/>
              <p:nvPr/>
            </p:nvSpPr>
            <p:spPr>
              <a:xfrm>
                <a:off x="-47708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" name="Google Shape;170;p47"/>
              <p:cNvSpPr/>
              <p:nvPr/>
            </p:nvSpPr>
            <p:spPr>
              <a:xfrm>
                <a:off x="-794166" y="-374811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1" name="Google Shape;171;p47"/>
              <p:cNvSpPr/>
              <p:nvPr/>
            </p:nvSpPr>
            <p:spPr>
              <a:xfrm>
                <a:off x="-607536" y="-3748049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35454" y="17727"/>
                    </a:moveTo>
                    <a:cubicBezTo>
                      <a:pt x="35454" y="27517"/>
                      <a:pt x="27517" y="35454"/>
                      <a:pt x="17727" y="35454"/>
                    </a:cubicBezTo>
                    <a:cubicBezTo>
                      <a:pt x="7937" y="35454"/>
                      <a:pt x="0" y="27517"/>
                      <a:pt x="0" y="17727"/>
                    </a:cubicBezTo>
                    <a:cubicBezTo>
                      <a:pt x="0" y="7937"/>
                      <a:pt x="7937" y="0"/>
                      <a:pt x="17727" y="0"/>
                    </a:cubicBezTo>
                    <a:cubicBezTo>
                      <a:pt x="27517" y="0"/>
                      <a:pt x="35454" y="7937"/>
                      <a:pt x="35454" y="1772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2" name="Google Shape;172;p47"/>
              <p:cNvSpPr/>
              <p:nvPr/>
            </p:nvSpPr>
            <p:spPr>
              <a:xfrm>
                <a:off x="-420906" y="-3748049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35454" y="17727"/>
                    </a:moveTo>
                    <a:cubicBezTo>
                      <a:pt x="35454" y="27517"/>
                      <a:pt x="27517" y="35454"/>
                      <a:pt x="17727" y="35454"/>
                    </a:cubicBezTo>
                    <a:cubicBezTo>
                      <a:pt x="7937" y="35454"/>
                      <a:pt x="0" y="27517"/>
                      <a:pt x="0" y="17727"/>
                    </a:cubicBezTo>
                    <a:cubicBezTo>
                      <a:pt x="0" y="7937"/>
                      <a:pt x="7937" y="0"/>
                      <a:pt x="17727" y="0"/>
                    </a:cubicBezTo>
                    <a:cubicBezTo>
                      <a:pt x="27517" y="0"/>
                      <a:pt x="35454" y="7937"/>
                      <a:pt x="35454" y="1772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3" name="Google Shape;173;p47"/>
              <p:cNvSpPr/>
              <p:nvPr/>
            </p:nvSpPr>
            <p:spPr>
              <a:xfrm>
                <a:off x="-234338" y="-374811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4" name="Google Shape;174;p47"/>
              <p:cNvSpPr/>
              <p:nvPr/>
            </p:nvSpPr>
            <p:spPr>
              <a:xfrm>
                <a:off x="-47708" y="-3748049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35454"/>
                    </a:move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75" name="Google Shape;175;p47"/>
            <p:cNvSpPr/>
            <p:nvPr/>
          </p:nvSpPr>
          <p:spPr>
            <a:xfrm rot="10800000">
              <a:off x="7550745" y="4967579"/>
              <a:ext cx="65100" cy="651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176" name="Google Shape;176;p47"/>
            <p:cNvSpPr/>
            <p:nvPr/>
          </p:nvSpPr>
          <p:spPr>
            <a:xfrm rot="10800000">
              <a:off x="86895" y="3734267"/>
              <a:ext cx="133800" cy="133800"/>
            </a:xfrm>
            <a:prstGeom prst="donut">
              <a:avLst>
                <a:gd fmla="val 25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grpSp>
          <p:nvGrpSpPr>
            <p:cNvPr id="177" name="Google Shape;177;p47"/>
            <p:cNvGrpSpPr/>
            <p:nvPr/>
          </p:nvGrpSpPr>
          <p:grpSpPr>
            <a:xfrm rot="10800000">
              <a:off x="7194587" y="-89411"/>
              <a:ext cx="777449" cy="404251"/>
              <a:chOff x="-794166" y="-3748111"/>
              <a:chExt cx="777449" cy="404251"/>
            </a:xfrm>
          </p:grpSpPr>
          <p:sp>
            <p:nvSpPr>
              <p:cNvPr id="178" name="Google Shape;178;p47"/>
              <p:cNvSpPr/>
              <p:nvPr/>
            </p:nvSpPr>
            <p:spPr>
              <a:xfrm>
                <a:off x="-794166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" name="Google Shape;179;p47"/>
              <p:cNvSpPr/>
              <p:nvPr/>
            </p:nvSpPr>
            <p:spPr>
              <a:xfrm>
                <a:off x="-607536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0" name="Google Shape;180;p47"/>
              <p:cNvSpPr/>
              <p:nvPr/>
            </p:nvSpPr>
            <p:spPr>
              <a:xfrm>
                <a:off x="-420906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" name="Google Shape;181;p47"/>
              <p:cNvSpPr/>
              <p:nvPr/>
            </p:nvSpPr>
            <p:spPr>
              <a:xfrm>
                <a:off x="-234338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" name="Google Shape;182;p47"/>
              <p:cNvSpPr/>
              <p:nvPr/>
            </p:nvSpPr>
            <p:spPr>
              <a:xfrm>
                <a:off x="-47708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" name="Google Shape;183;p47"/>
              <p:cNvSpPr/>
              <p:nvPr/>
            </p:nvSpPr>
            <p:spPr>
              <a:xfrm>
                <a:off x="-794166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" name="Google Shape;184;p47"/>
              <p:cNvSpPr/>
              <p:nvPr/>
            </p:nvSpPr>
            <p:spPr>
              <a:xfrm>
                <a:off x="-607536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5" name="Google Shape;185;p47"/>
              <p:cNvSpPr/>
              <p:nvPr/>
            </p:nvSpPr>
            <p:spPr>
              <a:xfrm>
                <a:off x="-420906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" name="Google Shape;186;p47"/>
              <p:cNvSpPr/>
              <p:nvPr/>
            </p:nvSpPr>
            <p:spPr>
              <a:xfrm>
                <a:off x="-234338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7" name="Google Shape;187;p47"/>
              <p:cNvSpPr/>
              <p:nvPr/>
            </p:nvSpPr>
            <p:spPr>
              <a:xfrm>
                <a:off x="-47708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" name="Google Shape;188;p47"/>
              <p:cNvSpPr/>
              <p:nvPr/>
            </p:nvSpPr>
            <p:spPr>
              <a:xfrm>
                <a:off x="-794166" y="-374811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9" name="Google Shape;189;p47"/>
              <p:cNvSpPr/>
              <p:nvPr/>
            </p:nvSpPr>
            <p:spPr>
              <a:xfrm>
                <a:off x="-607536" y="-3748049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35454" y="17727"/>
                    </a:moveTo>
                    <a:cubicBezTo>
                      <a:pt x="35454" y="27517"/>
                      <a:pt x="27517" y="35454"/>
                      <a:pt x="17727" y="35454"/>
                    </a:cubicBezTo>
                    <a:cubicBezTo>
                      <a:pt x="7937" y="35454"/>
                      <a:pt x="0" y="27517"/>
                      <a:pt x="0" y="17727"/>
                    </a:cubicBezTo>
                    <a:cubicBezTo>
                      <a:pt x="0" y="7937"/>
                      <a:pt x="7937" y="0"/>
                      <a:pt x="17727" y="0"/>
                    </a:cubicBezTo>
                    <a:cubicBezTo>
                      <a:pt x="27517" y="0"/>
                      <a:pt x="35454" y="7937"/>
                      <a:pt x="35454" y="1772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0" name="Google Shape;190;p47"/>
              <p:cNvSpPr/>
              <p:nvPr/>
            </p:nvSpPr>
            <p:spPr>
              <a:xfrm>
                <a:off x="-420906" y="-3748049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35454" y="17727"/>
                    </a:moveTo>
                    <a:cubicBezTo>
                      <a:pt x="35454" y="27517"/>
                      <a:pt x="27517" y="35454"/>
                      <a:pt x="17727" y="35454"/>
                    </a:cubicBezTo>
                    <a:cubicBezTo>
                      <a:pt x="7937" y="35454"/>
                      <a:pt x="0" y="27517"/>
                      <a:pt x="0" y="17727"/>
                    </a:cubicBezTo>
                    <a:cubicBezTo>
                      <a:pt x="0" y="7937"/>
                      <a:pt x="7937" y="0"/>
                      <a:pt x="17727" y="0"/>
                    </a:cubicBezTo>
                    <a:cubicBezTo>
                      <a:pt x="27517" y="0"/>
                      <a:pt x="35454" y="7937"/>
                      <a:pt x="35454" y="1772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1" name="Google Shape;191;p47"/>
              <p:cNvSpPr/>
              <p:nvPr/>
            </p:nvSpPr>
            <p:spPr>
              <a:xfrm>
                <a:off x="-234338" y="-374811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2" name="Google Shape;192;p47"/>
              <p:cNvSpPr/>
              <p:nvPr/>
            </p:nvSpPr>
            <p:spPr>
              <a:xfrm>
                <a:off x="-47708" y="-3748049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35454"/>
                    </a:move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93" name="Google Shape;193;p47"/>
            <p:cNvSpPr/>
            <p:nvPr/>
          </p:nvSpPr>
          <p:spPr>
            <a:xfrm rot="10800000">
              <a:off x="8862220" y="1053442"/>
              <a:ext cx="133800" cy="133800"/>
            </a:xfrm>
            <a:prstGeom prst="donut">
              <a:avLst>
                <a:gd fmla="val 25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</p:grpSp>
      <p:grpSp>
        <p:nvGrpSpPr>
          <p:cNvPr id="194" name="Google Shape;194;p47"/>
          <p:cNvGrpSpPr/>
          <p:nvPr/>
        </p:nvGrpSpPr>
        <p:grpSpPr>
          <a:xfrm>
            <a:off x="220688" y="187819"/>
            <a:ext cx="9609133" cy="4805309"/>
            <a:chOff x="220688" y="187819"/>
            <a:chExt cx="9609133" cy="4805309"/>
          </a:xfrm>
        </p:grpSpPr>
        <p:sp>
          <p:nvSpPr>
            <p:cNvPr id="195" name="Google Shape;195;p47"/>
            <p:cNvSpPr/>
            <p:nvPr/>
          </p:nvSpPr>
          <p:spPr>
            <a:xfrm flipH="1" rot="10800000">
              <a:off x="8324385" y="4702305"/>
              <a:ext cx="1505436" cy="290823"/>
            </a:xfrm>
            <a:custGeom>
              <a:rect b="b" l="l" r="r" t="t"/>
              <a:pathLst>
                <a:path extrusionOk="0" h="421482" w="2181791">
                  <a:moveTo>
                    <a:pt x="70474" y="282145"/>
                  </a:moveTo>
                  <a:lnTo>
                    <a:pt x="704434" y="282145"/>
                  </a:lnTo>
                  <a:cubicBezTo>
                    <a:pt x="743359" y="282145"/>
                    <a:pt x="774970" y="250596"/>
                    <a:pt x="774970" y="211609"/>
                  </a:cubicBezTo>
                  <a:cubicBezTo>
                    <a:pt x="774970" y="172622"/>
                    <a:pt x="743421" y="141073"/>
                    <a:pt x="704434" y="141073"/>
                  </a:cubicBezTo>
                  <a:lnTo>
                    <a:pt x="541543" y="141073"/>
                  </a:lnTo>
                  <a:cubicBezTo>
                    <a:pt x="502618" y="141073"/>
                    <a:pt x="471007" y="109523"/>
                    <a:pt x="471007" y="70536"/>
                  </a:cubicBezTo>
                  <a:lnTo>
                    <a:pt x="471007" y="70536"/>
                  </a:lnTo>
                  <a:cubicBezTo>
                    <a:pt x="471007" y="31611"/>
                    <a:pt x="502556" y="0"/>
                    <a:pt x="541543" y="0"/>
                  </a:cubicBezTo>
                  <a:lnTo>
                    <a:pt x="2113053" y="0"/>
                  </a:lnTo>
                  <a:cubicBezTo>
                    <a:pt x="2151978" y="0"/>
                    <a:pt x="2183589" y="31549"/>
                    <a:pt x="2183589" y="70536"/>
                  </a:cubicBezTo>
                  <a:lnTo>
                    <a:pt x="2183589" y="70536"/>
                  </a:lnTo>
                  <a:cubicBezTo>
                    <a:pt x="2183589" y="109461"/>
                    <a:pt x="2152040" y="141073"/>
                    <a:pt x="2113053" y="141073"/>
                  </a:cubicBezTo>
                  <a:lnTo>
                    <a:pt x="1955121" y="141073"/>
                  </a:lnTo>
                  <a:cubicBezTo>
                    <a:pt x="1954687" y="141073"/>
                    <a:pt x="1954191" y="141011"/>
                    <a:pt x="1953757" y="141011"/>
                  </a:cubicBezTo>
                  <a:lnTo>
                    <a:pt x="1340190" y="141011"/>
                  </a:lnTo>
                  <a:cubicBezTo>
                    <a:pt x="1300707" y="141011"/>
                    <a:pt x="1268662" y="173056"/>
                    <a:pt x="1268662" y="212539"/>
                  </a:cubicBezTo>
                  <a:cubicBezTo>
                    <a:pt x="1268662" y="252022"/>
                    <a:pt x="1300707" y="284067"/>
                    <a:pt x="1340190" y="284067"/>
                  </a:cubicBezTo>
                  <a:lnTo>
                    <a:pt x="1752004" y="284067"/>
                  </a:lnTo>
                  <a:cubicBezTo>
                    <a:pt x="1790309" y="284811"/>
                    <a:pt x="1821176" y="316050"/>
                    <a:pt x="1821176" y="354541"/>
                  </a:cubicBezTo>
                  <a:cubicBezTo>
                    <a:pt x="1821176" y="393032"/>
                    <a:pt x="1789627" y="425077"/>
                    <a:pt x="1750640" y="425077"/>
                  </a:cubicBezTo>
                  <a:lnTo>
                    <a:pt x="1145627" y="425077"/>
                  </a:lnTo>
                  <a:cubicBezTo>
                    <a:pt x="1140172" y="425077"/>
                    <a:pt x="1134904" y="424396"/>
                    <a:pt x="1129759" y="423218"/>
                  </a:cubicBezTo>
                  <a:lnTo>
                    <a:pt x="70536" y="423218"/>
                  </a:lnTo>
                  <a:cubicBezTo>
                    <a:pt x="31611" y="423218"/>
                    <a:pt x="0" y="391669"/>
                    <a:pt x="0" y="352682"/>
                  </a:cubicBezTo>
                  <a:cubicBezTo>
                    <a:pt x="0" y="313695"/>
                    <a:pt x="31549" y="282145"/>
                    <a:pt x="70536" y="2821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96" name="Google Shape;196;p47"/>
            <p:cNvGrpSpPr/>
            <p:nvPr/>
          </p:nvGrpSpPr>
          <p:grpSpPr>
            <a:xfrm>
              <a:off x="220688" y="187819"/>
              <a:ext cx="495847" cy="493175"/>
              <a:chOff x="-4118225" y="3253275"/>
              <a:chExt cx="292225" cy="290650"/>
            </a:xfrm>
          </p:grpSpPr>
          <p:sp>
            <p:nvSpPr>
              <p:cNvPr id="197" name="Google Shape;197;p47"/>
              <p:cNvSpPr/>
              <p:nvPr/>
            </p:nvSpPr>
            <p:spPr>
              <a:xfrm>
                <a:off x="-4118225" y="3287125"/>
                <a:ext cx="256725" cy="256800"/>
              </a:xfrm>
              <a:custGeom>
                <a:rect b="b" l="l" r="r" t="t"/>
                <a:pathLst>
                  <a:path extrusionOk="0" h="10272" w="10269">
                    <a:moveTo>
                      <a:pt x="5104" y="1"/>
                    </a:moveTo>
                    <a:cubicBezTo>
                      <a:pt x="2268" y="1"/>
                      <a:pt x="0" y="2301"/>
                      <a:pt x="0" y="5136"/>
                    </a:cubicBezTo>
                    <a:cubicBezTo>
                      <a:pt x="0" y="7972"/>
                      <a:pt x="2268" y="10271"/>
                      <a:pt x="5104" y="10271"/>
                    </a:cubicBezTo>
                    <a:cubicBezTo>
                      <a:pt x="7939" y="10271"/>
                      <a:pt x="10239" y="8003"/>
                      <a:pt x="10239" y="5168"/>
                    </a:cubicBezTo>
                    <a:cubicBezTo>
                      <a:pt x="10268" y="4993"/>
                      <a:pt x="10108" y="4818"/>
                      <a:pt x="9910" y="4818"/>
                    </a:cubicBezTo>
                    <a:cubicBezTo>
                      <a:pt x="9894" y="4818"/>
                      <a:pt x="9877" y="4819"/>
                      <a:pt x="9861" y="4821"/>
                    </a:cubicBezTo>
                    <a:lnTo>
                      <a:pt x="5797" y="4821"/>
                    </a:lnTo>
                    <a:cubicBezTo>
                      <a:pt x="5639" y="4821"/>
                      <a:pt x="5450" y="4695"/>
                      <a:pt x="5450" y="4506"/>
                    </a:cubicBezTo>
                    <a:lnTo>
                      <a:pt x="5450" y="347"/>
                    </a:lnTo>
                    <a:cubicBezTo>
                      <a:pt x="5450" y="158"/>
                      <a:pt x="5324" y="1"/>
                      <a:pt x="510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8" name="Google Shape;198;p47"/>
              <p:cNvSpPr/>
              <p:nvPr/>
            </p:nvSpPr>
            <p:spPr>
              <a:xfrm>
                <a:off x="-3963850" y="3253275"/>
                <a:ext cx="137850" cy="137850"/>
              </a:xfrm>
              <a:custGeom>
                <a:rect b="b" l="l" r="r" t="t"/>
                <a:pathLst>
                  <a:path extrusionOk="0" h="5514" w="5514">
                    <a:moveTo>
                      <a:pt x="347" y="0"/>
                    </a:moveTo>
                    <a:cubicBezTo>
                      <a:pt x="158" y="0"/>
                      <a:pt x="0" y="158"/>
                      <a:pt x="0" y="347"/>
                    </a:cubicBezTo>
                    <a:lnTo>
                      <a:pt x="0" y="5135"/>
                    </a:lnTo>
                    <a:cubicBezTo>
                      <a:pt x="0" y="5356"/>
                      <a:pt x="158" y="5514"/>
                      <a:pt x="347" y="5514"/>
                    </a:cubicBezTo>
                    <a:lnTo>
                      <a:pt x="5167" y="5514"/>
                    </a:lnTo>
                    <a:cubicBezTo>
                      <a:pt x="5356" y="5514"/>
                      <a:pt x="5513" y="5356"/>
                      <a:pt x="5513" y="5135"/>
                    </a:cubicBezTo>
                    <a:cubicBezTo>
                      <a:pt x="5513" y="2269"/>
                      <a:pt x="3182" y="0"/>
                      <a:pt x="34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 2">
  <p:cSld name="CUSTOM_6_1_1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3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025" name="Google Shape;1025;p37"/>
          <p:cNvSpPr txBox="1"/>
          <p:nvPr>
            <p:ph idx="1" type="body"/>
          </p:nvPr>
        </p:nvSpPr>
        <p:spPr>
          <a:xfrm>
            <a:off x="720000" y="1294350"/>
            <a:ext cx="4461600" cy="17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2794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○"/>
              <a:defRPr/>
            </a:lvl2pPr>
            <a:lvl3pPr indent="-2794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■"/>
              <a:defRPr/>
            </a:lvl3pPr>
            <a:lvl4pPr indent="-2794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●"/>
              <a:defRPr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○"/>
              <a:defRPr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■"/>
              <a:defRPr/>
            </a:lvl6pPr>
            <a:lvl7pPr indent="-2730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●"/>
              <a:defRPr/>
            </a:lvl7pPr>
            <a:lvl8pPr indent="-2730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○"/>
              <a:defRPr/>
            </a:lvl8pPr>
            <a:lvl9pPr indent="-2667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600"/>
              <a:buFont typeface="Open Sans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1_1">
    <p:spTree>
      <p:nvGrpSpPr>
        <p:cNvPr id="1026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p38"/>
          <p:cNvSpPr txBox="1"/>
          <p:nvPr>
            <p:ph type="title"/>
          </p:nvPr>
        </p:nvSpPr>
        <p:spPr>
          <a:xfrm>
            <a:off x="720000" y="445025"/>
            <a:ext cx="7704000" cy="10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CUSTOM_12">
    <p:spTree>
      <p:nvGrpSpPr>
        <p:cNvPr id="1028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Google Shape;1029;p39"/>
          <p:cNvSpPr txBox="1"/>
          <p:nvPr>
            <p:ph type="title"/>
          </p:nvPr>
        </p:nvSpPr>
        <p:spPr>
          <a:xfrm>
            <a:off x="2090100" y="2436775"/>
            <a:ext cx="3978300" cy="14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030" name="Google Shape;1030;p39"/>
          <p:cNvSpPr txBox="1"/>
          <p:nvPr>
            <p:ph idx="2" type="title"/>
          </p:nvPr>
        </p:nvSpPr>
        <p:spPr>
          <a:xfrm>
            <a:off x="713225" y="2436775"/>
            <a:ext cx="1252800" cy="2167200"/>
          </a:xfrm>
          <a:prstGeom prst="rect">
            <a:avLst/>
          </a:prstGeom>
          <a:solidFill>
            <a:schemeClr val="dk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/>
        </p:txBody>
      </p:sp>
      <p:sp>
        <p:nvSpPr>
          <p:cNvPr id="1031" name="Google Shape;1031;p39"/>
          <p:cNvSpPr txBox="1"/>
          <p:nvPr>
            <p:ph idx="1" type="subTitle"/>
          </p:nvPr>
        </p:nvSpPr>
        <p:spPr>
          <a:xfrm>
            <a:off x="2090100" y="4251775"/>
            <a:ext cx="39783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CUSTOM_12_1"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p40"/>
          <p:cNvSpPr txBox="1"/>
          <p:nvPr>
            <p:ph type="title"/>
          </p:nvPr>
        </p:nvSpPr>
        <p:spPr>
          <a:xfrm>
            <a:off x="713225" y="2698200"/>
            <a:ext cx="4373100" cy="141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034" name="Google Shape;1034;p40"/>
          <p:cNvSpPr txBox="1"/>
          <p:nvPr>
            <p:ph idx="2" type="title"/>
          </p:nvPr>
        </p:nvSpPr>
        <p:spPr>
          <a:xfrm>
            <a:off x="713225" y="539488"/>
            <a:ext cx="1248900" cy="20757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/>
        </p:txBody>
      </p:sp>
      <p:sp>
        <p:nvSpPr>
          <p:cNvPr id="1035" name="Google Shape;1035;p40"/>
          <p:cNvSpPr txBox="1"/>
          <p:nvPr>
            <p:ph idx="1" type="subTitle"/>
          </p:nvPr>
        </p:nvSpPr>
        <p:spPr>
          <a:xfrm>
            <a:off x="713225" y="4201100"/>
            <a:ext cx="4373100" cy="4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CUSTOM_12_1_1">
    <p:spTree>
      <p:nvGrpSpPr>
        <p:cNvPr id="1036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Google Shape;1037;p41"/>
          <p:cNvSpPr txBox="1"/>
          <p:nvPr>
            <p:ph type="title"/>
          </p:nvPr>
        </p:nvSpPr>
        <p:spPr>
          <a:xfrm>
            <a:off x="3819525" y="2694650"/>
            <a:ext cx="4611300" cy="147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038" name="Google Shape;1038;p41"/>
          <p:cNvSpPr txBox="1"/>
          <p:nvPr>
            <p:ph idx="2" type="title"/>
          </p:nvPr>
        </p:nvSpPr>
        <p:spPr>
          <a:xfrm>
            <a:off x="7181875" y="539500"/>
            <a:ext cx="1248900" cy="2075700"/>
          </a:xfrm>
          <a:prstGeom prst="rect">
            <a:avLst/>
          </a:prstGeom>
          <a:solidFill>
            <a:schemeClr val="dk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/>
        </p:txBody>
      </p:sp>
      <p:sp>
        <p:nvSpPr>
          <p:cNvPr id="1039" name="Google Shape;1039;p41"/>
          <p:cNvSpPr txBox="1"/>
          <p:nvPr>
            <p:ph idx="1" type="subTitle"/>
          </p:nvPr>
        </p:nvSpPr>
        <p:spPr>
          <a:xfrm>
            <a:off x="4603075" y="4253975"/>
            <a:ext cx="3827700" cy="3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10">
    <p:spTree>
      <p:nvGrpSpPr>
        <p:cNvPr id="1040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1" name="Google Shape;1041;p42"/>
          <p:cNvGrpSpPr/>
          <p:nvPr/>
        </p:nvGrpSpPr>
        <p:grpSpPr>
          <a:xfrm>
            <a:off x="143863" y="4543946"/>
            <a:ext cx="801896" cy="515004"/>
            <a:chOff x="1229388" y="669059"/>
            <a:chExt cx="801896" cy="515004"/>
          </a:xfrm>
        </p:grpSpPr>
        <p:grpSp>
          <p:nvGrpSpPr>
            <p:cNvPr id="1042" name="Google Shape;1042;p42"/>
            <p:cNvGrpSpPr/>
            <p:nvPr/>
          </p:nvGrpSpPr>
          <p:grpSpPr>
            <a:xfrm>
              <a:off x="1229388" y="813412"/>
              <a:ext cx="457313" cy="370651"/>
              <a:chOff x="955700" y="-622436"/>
              <a:chExt cx="457313" cy="370651"/>
            </a:xfrm>
          </p:grpSpPr>
          <p:sp>
            <p:nvSpPr>
              <p:cNvPr id="1043" name="Google Shape;1043;p42"/>
              <p:cNvSpPr/>
              <p:nvPr/>
            </p:nvSpPr>
            <p:spPr>
              <a:xfrm>
                <a:off x="1243274" y="-622436"/>
                <a:ext cx="149013" cy="74468"/>
              </a:xfrm>
              <a:custGeom>
                <a:rect b="b" l="l" r="r" t="t"/>
                <a:pathLst>
                  <a:path extrusionOk="0" h="1936" w="3874">
                    <a:moveTo>
                      <a:pt x="1588" y="1"/>
                    </a:moveTo>
                    <a:cubicBezTo>
                      <a:pt x="1572" y="1"/>
                      <a:pt x="1556" y="2"/>
                      <a:pt x="1540" y="2"/>
                    </a:cubicBezTo>
                    <a:cubicBezTo>
                      <a:pt x="1532" y="3"/>
                      <a:pt x="1523" y="3"/>
                      <a:pt x="1514" y="3"/>
                    </a:cubicBezTo>
                    <a:lnTo>
                      <a:pt x="1503" y="4"/>
                    </a:lnTo>
                    <a:cubicBezTo>
                      <a:pt x="1489" y="5"/>
                      <a:pt x="1477" y="6"/>
                      <a:pt x="1463" y="7"/>
                    </a:cubicBezTo>
                    <a:cubicBezTo>
                      <a:pt x="1453" y="8"/>
                      <a:pt x="1443" y="10"/>
                      <a:pt x="1433" y="11"/>
                    </a:cubicBezTo>
                    <a:cubicBezTo>
                      <a:pt x="1428" y="12"/>
                      <a:pt x="1423" y="13"/>
                      <a:pt x="1420" y="13"/>
                    </a:cubicBezTo>
                    <a:cubicBezTo>
                      <a:pt x="1408" y="15"/>
                      <a:pt x="1395" y="18"/>
                      <a:pt x="1383" y="20"/>
                    </a:cubicBezTo>
                    <a:cubicBezTo>
                      <a:pt x="1372" y="21"/>
                      <a:pt x="1362" y="22"/>
                      <a:pt x="1352" y="24"/>
                    </a:cubicBezTo>
                    <a:cubicBezTo>
                      <a:pt x="1346" y="25"/>
                      <a:pt x="1341" y="27"/>
                      <a:pt x="1335" y="28"/>
                    </a:cubicBezTo>
                    <a:lnTo>
                      <a:pt x="1303" y="36"/>
                    </a:lnTo>
                    <a:cubicBezTo>
                      <a:pt x="1294" y="37"/>
                      <a:pt x="1285" y="39"/>
                      <a:pt x="1277" y="41"/>
                    </a:cubicBezTo>
                    <a:cubicBezTo>
                      <a:pt x="1269" y="44"/>
                      <a:pt x="1260" y="46"/>
                      <a:pt x="1252" y="48"/>
                    </a:cubicBezTo>
                    <a:lnTo>
                      <a:pt x="1219" y="57"/>
                    </a:lnTo>
                    <a:cubicBezTo>
                      <a:pt x="1214" y="58"/>
                      <a:pt x="1208" y="60"/>
                      <a:pt x="1201" y="62"/>
                    </a:cubicBezTo>
                    <a:cubicBezTo>
                      <a:pt x="1189" y="65"/>
                      <a:pt x="1176" y="70"/>
                      <a:pt x="1164" y="74"/>
                    </a:cubicBezTo>
                    <a:cubicBezTo>
                      <a:pt x="1155" y="77"/>
                      <a:pt x="1147" y="80"/>
                      <a:pt x="1138" y="82"/>
                    </a:cubicBezTo>
                    <a:lnTo>
                      <a:pt x="1127" y="86"/>
                    </a:lnTo>
                    <a:cubicBezTo>
                      <a:pt x="1104" y="95"/>
                      <a:pt x="1079" y="104"/>
                      <a:pt x="1054" y="114"/>
                    </a:cubicBezTo>
                    <a:cubicBezTo>
                      <a:pt x="1030" y="123"/>
                      <a:pt x="1005" y="133"/>
                      <a:pt x="981" y="145"/>
                    </a:cubicBezTo>
                    <a:lnTo>
                      <a:pt x="970" y="150"/>
                    </a:lnTo>
                    <a:cubicBezTo>
                      <a:pt x="961" y="154"/>
                      <a:pt x="953" y="158"/>
                      <a:pt x="944" y="163"/>
                    </a:cubicBezTo>
                    <a:cubicBezTo>
                      <a:pt x="931" y="168"/>
                      <a:pt x="919" y="173"/>
                      <a:pt x="906" y="180"/>
                    </a:cubicBezTo>
                    <a:lnTo>
                      <a:pt x="883" y="192"/>
                    </a:lnTo>
                    <a:cubicBezTo>
                      <a:pt x="873" y="197"/>
                      <a:pt x="863" y="202"/>
                      <a:pt x="854" y="207"/>
                    </a:cubicBezTo>
                    <a:lnTo>
                      <a:pt x="831" y="218"/>
                    </a:lnTo>
                    <a:cubicBezTo>
                      <a:pt x="812" y="230"/>
                      <a:pt x="793" y="240"/>
                      <a:pt x="773" y="251"/>
                    </a:cubicBezTo>
                    <a:lnTo>
                      <a:pt x="755" y="261"/>
                    </a:lnTo>
                    <a:cubicBezTo>
                      <a:pt x="729" y="277"/>
                      <a:pt x="704" y="292"/>
                      <a:pt x="678" y="309"/>
                    </a:cubicBezTo>
                    <a:lnTo>
                      <a:pt x="674" y="311"/>
                    </a:lnTo>
                    <a:lnTo>
                      <a:pt x="657" y="324"/>
                    </a:lnTo>
                    <a:cubicBezTo>
                      <a:pt x="637" y="335"/>
                      <a:pt x="619" y="348"/>
                      <a:pt x="601" y="360"/>
                    </a:cubicBezTo>
                    <a:cubicBezTo>
                      <a:pt x="594" y="365"/>
                      <a:pt x="589" y="369"/>
                      <a:pt x="582" y="374"/>
                    </a:cubicBezTo>
                    <a:lnTo>
                      <a:pt x="551" y="395"/>
                    </a:lnTo>
                    <a:cubicBezTo>
                      <a:pt x="541" y="402"/>
                      <a:pt x="533" y="408"/>
                      <a:pt x="522" y="416"/>
                    </a:cubicBezTo>
                    <a:cubicBezTo>
                      <a:pt x="510" y="424"/>
                      <a:pt x="500" y="433"/>
                      <a:pt x="489" y="441"/>
                    </a:cubicBezTo>
                    <a:cubicBezTo>
                      <a:pt x="478" y="449"/>
                      <a:pt x="468" y="457"/>
                      <a:pt x="457" y="466"/>
                    </a:cubicBezTo>
                    <a:cubicBezTo>
                      <a:pt x="452" y="469"/>
                      <a:pt x="447" y="474"/>
                      <a:pt x="441" y="477"/>
                    </a:cubicBezTo>
                    <a:cubicBezTo>
                      <a:pt x="425" y="491"/>
                      <a:pt x="409" y="504"/>
                      <a:pt x="392" y="517"/>
                    </a:cubicBezTo>
                    <a:cubicBezTo>
                      <a:pt x="384" y="525"/>
                      <a:pt x="375" y="531"/>
                      <a:pt x="366" y="538"/>
                    </a:cubicBezTo>
                    <a:lnTo>
                      <a:pt x="359" y="544"/>
                    </a:lnTo>
                    <a:cubicBezTo>
                      <a:pt x="332" y="567"/>
                      <a:pt x="305" y="590"/>
                      <a:pt x="278" y="615"/>
                    </a:cubicBezTo>
                    <a:lnTo>
                      <a:pt x="277" y="617"/>
                    </a:lnTo>
                    <a:lnTo>
                      <a:pt x="266" y="626"/>
                    </a:lnTo>
                    <a:cubicBezTo>
                      <a:pt x="244" y="646"/>
                      <a:pt x="220" y="668"/>
                      <a:pt x="197" y="690"/>
                    </a:cubicBezTo>
                    <a:lnTo>
                      <a:pt x="189" y="698"/>
                    </a:lnTo>
                    <a:cubicBezTo>
                      <a:pt x="179" y="707"/>
                      <a:pt x="170" y="717"/>
                      <a:pt x="161" y="727"/>
                    </a:cubicBezTo>
                    <a:cubicBezTo>
                      <a:pt x="147" y="740"/>
                      <a:pt x="132" y="754"/>
                      <a:pt x="119" y="767"/>
                    </a:cubicBezTo>
                    <a:lnTo>
                      <a:pt x="103" y="784"/>
                    </a:lnTo>
                    <a:lnTo>
                      <a:pt x="72" y="816"/>
                    </a:lnTo>
                    <a:cubicBezTo>
                      <a:pt x="62" y="826"/>
                      <a:pt x="53" y="837"/>
                      <a:pt x="44" y="847"/>
                    </a:cubicBezTo>
                    <a:cubicBezTo>
                      <a:pt x="29" y="862"/>
                      <a:pt x="15" y="877"/>
                      <a:pt x="1" y="893"/>
                    </a:cubicBezTo>
                    <a:lnTo>
                      <a:pt x="1797" y="1936"/>
                    </a:lnTo>
                    <a:cubicBezTo>
                      <a:pt x="1820" y="1911"/>
                      <a:pt x="1844" y="1886"/>
                      <a:pt x="1868" y="1860"/>
                    </a:cubicBezTo>
                    <a:cubicBezTo>
                      <a:pt x="1878" y="1850"/>
                      <a:pt x="1889" y="1838"/>
                      <a:pt x="1899" y="1828"/>
                    </a:cubicBezTo>
                    <a:cubicBezTo>
                      <a:pt x="1918" y="1809"/>
                      <a:pt x="1937" y="1789"/>
                      <a:pt x="1955" y="1770"/>
                    </a:cubicBezTo>
                    <a:cubicBezTo>
                      <a:pt x="1966" y="1761"/>
                      <a:pt x="1975" y="1751"/>
                      <a:pt x="1984" y="1742"/>
                    </a:cubicBezTo>
                    <a:cubicBezTo>
                      <a:pt x="2010" y="1717"/>
                      <a:pt x="2036" y="1693"/>
                      <a:pt x="2062" y="1669"/>
                    </a:cubicBezTo>
                    <a:lnTo>
                      <a:pt x="2072" y="1660"/>
                    </a:lnTo>
                    <a:cubicBezTo>
                      <a:pt x="2102" y="1633"/>
                      <a:pt x="2131" y="1607"/>
                      <a:pt x="2162" y="1582"/>
                    </a:cubicBezTo>
                    <a:cubicBezTo>
                      <a:pt x="2170" y="1574"/>
                      <a:pt x="2179" y="1567"/>
                      <a:pt x="2188" y="1560"/>
                    </a:cubicBezTo>
                    <a:cubicBezTo>
                      <a:pt x="2210" y="1542"/>
                      <a:pt x="2231" y="1525"/>
                      <a:pt x="2253" y="1508"/>
                    </a:cubicBezTo>
                    <a:lnTo>
                      <a:pt x="2284" y="1484"/>
                    </a:lnTo>
                    <a:cubicBezTo>
                      <a:pt x="2305" y="1468"/>
                      <a:pt x="2325" y="1454"/>
                      <a:pt x="2347" y="1438"/>
                    </a:cubicBezTo>
                    <a:lnTo>
                      <a:pt x="2377" y="1416"/>
                    </a:lnTo>
                    <a:cubicBezTo>
                      <a:pt x="2402" y="1399"/>
                      <a:pt x="2427" y="1383"/>
                      <a:pt x="2452" y="1367"/>
                    </a:cubicBezTo>
                    <a:cubicBezTo>
                      <a:pt x="2458" y="1364"/>
                      <a:pt x="2464" y="1360"/>
                      <a:pt x="2469" y="1356"/>
                    </a:cubicBezTo>
                    <a:cubicBezTo>
                      <a:pt x="2502" y="1335"/>
                      <a:pt x="2535" y="1314"/>
                      <a:pt x="2568" y="1295"/>
                    </a:cubicBezTo>
                    <a:cubicBezTo>
                      <a:pt x="2595" y="1279"/>
                      <a:pt x="2622" y="1265"/>
                      <a:pt x="2649" y="1251"/>
                    </a:cubicBezTo>
                    <a:lnTo>
                      <a:pt x="2679" y="1236"/>
                    </a:lnTo>
                    <a:cubicBezTo>
                      <a:pt x="2699" y="1226"/>
                      <a:pt x="2719" y="1215"/>
                      <a:pt x="2739" y="1206"/>
                    </a:cubicBezTo>
                    <a:cubicBezTo>
                      <a:pt x="2747" y="1202"/>
                      <a:pt x="2756" y="1197"/>
                      <a:pt x="2765" y="1194"/>
                    </a:cubicBezTo>
                    <a:cubicBezTo>
                      <a:pt x="2794" y="1181"/>
                      <a:pt x="2821" y="1169"/>
                      <a:pt x="2849" y="1158"/>
                    </a:cubicBezTo>
                    <a:cubicBezTo>
                      <a:pt x="2878" y="1146"/>
                      <a:pt x="2905" y="1136"/>
                      <a:pt x="2933" y="1127"/>
                    </a:cubicBezTo>
                    <a:cubicBezTo>
                      <a:pt x="2942" y="1124"/>
                      <a:pt x="2950" y="1121"/>
                      <a:pt x="2959" y="1118"/>
                    </a:cubicBezTo>
                    <a:cubicBezTo>
                      <a:pt x="2979" y="1112"/>
                      <a:pt x="2997" y="1107"/>
                      <a:pt x="3015" y="1101"/>
                    </a:cubicBezTo>
                    <a:lnTo>
                      <a:pt x="3048" y="1092"/>
                    </a:lnTo>
                    <a:cubicBezTo>
                      <a:pt x="3065" y="1087"/>
                      <a:pt x="3082" y="1083"/>
                      <a:pt x="3099" y="1079"/>
                    </a:cubicBezTo>
                    <a:cubicBezTo>
                      <a:pt x="3109" y="1077"/>
                      <a:pt x="3120" y="1074"/>
                      <a:pt x="3131" y="1071"/>
                    </a:cubicBezTo>
                    <a:cubicBezTo>
                      <a:pt x="3147" y="1069"/>
                      <a:pt x="3162" y="1066"/>
                      <a:pt x="3178" y="1063"/>
                    </a:cubicBezTo>
                    <a:cubicBezTo>
                      <a:pt x="3191" y="1061"/>
                      <a:pt x="3203" y="1059"/>
                      <a:pt x="3215" y="1057"/>
                    </a:cubicBezTo>
                    <a:cubicBezTo>
                      <a:pt x="3231" y="1056"/>
                      <a:pt x="3245" y="1053"/>
                      <a:pt x="3259" y="1052"/>
                    </a:cubicBezTo>
                    <a:cubicBezTo>
                      <a:pt x="3271" y="1050"/>
                      <a:pt x="3286" y="1049"/>
                      <a:pt x="3299" y="1048"/>
                    </a:cubicBezTo>
                    <a:cubicBezTo>
                      <a:pt x="3311" y="1046"/>
                      <a:pt x="3324" y="1045"/>
                      <a:pt x="3336" y="1045"/>
                    </a:cubicBezTo>
                    <a:cubicBezTo>
                      <a:pt x="3352" y="1045"/>
                      <a:pt x="3368" y="1044"/>
                      <a:pt x="3383" y="1044"/>
                    </a:cubicBezTo>
                    <a:lnTo>
                      <a:pt x="3415" y="1044"/>
                    </a:lnTo>
                    <a:cubicBezTo>
                      <a:pt x="3436" y="1044"/>
                      <a:pt x="3455" y="1045"/>
                      <a:pt x="3473" y="1046"/>
                    </a:cubicBezTo>
                    <a:cubicBezTo>
                      <a:pt x="3484" y="1048"/>
                      <a:pt x="3494" y="1049"/>
                      <a:pt x="3504" y="1050"/>
                    </a:cubicBezTo>
                    <a:cubicBezTo>
                      <a:pt x="3533" y="1053"/>
                      <a:pt x="3562" y="1057"/>
                      <a:pt x="3590" y="1062"/>
                    </a:cubicBezTo>
                    <a:lnTo>
                      <a:pt x="3599" y="1063"/>
                    </a:lnTo>
                    <a:lnTo>
                      <a:pt x="3616" y="1068"/>
                    </a:lnTo>
                    <a:cubicBezTo>
                      <a:pt x="3633" y="1071"/>
                      <a:pt x="3651" y="1076"/>
                      <a:pt x="3667" y="1080"/>
                    </a:cubicBezTo>
                    <a:cubicBezTo>
                      <a:pt x="3676" y="1083"/>
                      <a:pt x="3684" y="1085"/>
                      <a:pt x="3692" y="1088"/>
                    </a:cubicBezTo>
                    <a:cubicBezTo>
                      <a:pt x="3706" y="1093"/>
                      <a:pt x="3719" y="1096"/>
                      <a:pt x="3733" y="1102"/>
                    </a:cubicBezTo>
                    <a:cubicBezTo>
                      <a:pt x="3750" y="1108"/>
                      <a:pt x="3766" y="1115"/>
                      <a:pt x="3782" y="1121"/>
                    </a:cubicBezTo>
                    <a:cubicBezTo>
                      <a:pt x="3790" y="1125"/>
                      <a:pt x="3798" y="1128"/>
                      <a:pt x="3805" y="1132"/>
                    </a:cubicBezTo>
                    <a:cubicBezTo>
                      <a:pt x="3828" y="1143"/>
                      <a:pt x="3851" y="1154"/>
                      <a:pt x="3874" y="1167"/>
                    </a:cubicBezTo>
                    <a:lnTo>
                      <a:pt x="2078" y="124"/>
                    </a:lnTo>
                    <a:cubicBezTo>
                      <a:pt x="2056" y="111"/>
                      <a:pt x="2033" y="99"/>
                      <a:pt x="2010" y="88"/>
                    </a:cubicBezTo>
                    <a:cubicBezTo>
                      <a:pt x="2002" y="84"/>
                      <a:pt x="1994" y="81"/>
                      <a:pt x="1986" y="78"/>
                    </a:cubicBezTo>
                    <a:cubicBezTo>
                      <a:pt x="1970" y="71"/>
                      <a:pt x="1954" y="64"/>
                      <a:pt x="1937" y="58"/>
                    </a:cubicBezTo>
                    <a:lnTo>
                      <a:pt x="1929" y="55"/>
                    </a:lnTo>
                    <a:cubicBezTo>
                      <a:pt x="1919" y="52"/>
                      <a:pt x="1908" y="48"/>
                      <a:pt x="1896" y="45"/>
                    </a:cubicBezTo>
                    <a:cubicBezTo>
                      <a:pt x="1889" y="42"/>
                      <a:pt x="1881" y="39"/>
                      <a:pt x="1873" y="37"/>
                    </a:cubicBezTo>
                    <a:cubicBezTo>
                      <a:pt x="1856" y="32"/>
                      <a:pt x="1837" y="28"/>
                      <a:pt x="1820" y="24"/>
                    </a:cubicBezTo>
                    <a:lnTo>
                      <a:pt x="1803" y="20"/>
                    </a:lnTo>
                    <a:lnTo>
                      <a:pt x="1801" y="20"/>
                    </a:lnTo>
                    <a:lnTo>
                      <a:pt x="1794" y="19"/>
                    </a:lnTo>
                    <a:cubicBezTo>
                      <a:pt x="1766" y="13"/>
                      <a:pt x="1738" y="10"/>
                      <a:pt x="1708" y="6"/>
                    </a:cubicBezTo>
                    <a:cubicBezTo>
                      <a:pt x="1704" y="6"/>
                      <a:pt x="1701" y="6"/>
                      <a:pt x="1696" y="5"/>
                    </a:cubicBezTo>
                    <a:cubicBezTo>
                      <a:pt x="1690" y="4"/>
                      <a:pt x="1684" y="4"/>
                      <a:pt x="1679" y="4"/>
                    </a:cubicBezTo>
                    <a:cubicBezTo>
                      <a:pt x="1659" y="3"/>
                      <a:pt x="1640" y="2"/>
                      <a:pt x="1621" y="2"/>
                    </a:cubicBezTo>
                    <a:cubicBezTo>
                      <a:pt x="1614" y="2"/>
                      <a:pt x="1607" y="1"/>
                      <a:pt x="160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4" name="Google Shape;1044;p42"/>
              <p:cNvSpPr/>
              <p:nvPr/>
            </p:nvSpPr>
            <p:spPr>
              <a:xfrm>
                <a:off x="1053673" y="-620166"/>
                <a:ext cx="237021" cy="229444"/>
              </a:xfrm>
              <a:custGeom>
                <a:rect b="b" l="l" r="r" t="t"/>
                <a:pathLst>
                  <a:path extrusionOk="0" h="5965" w="6162">
                    <a:moveTo>
                      <a:pt x="3684" y="1"/>
                    </a:moveTo>
                    <a:cubicBezTo>
                      <a:pt x="3662" y="1"/>
                      <a:pt x="3640" y="2"/>
                      <a:pt x="3617" y="3"/>
                    </a:cubicBezTo>
                    <a:cubicBezTo>
                      <a:pt x="3611" y="3"/>
                      <a:pt x="3605" y="3"/>
                      <a:pt x="3599" y="3"/>
                    </a:cubicBezTo>
                    <a:cubicBezTo>
                      <a:pt x="3593" y="3"/>
                      <a:pt x="3587" y="3"/>
                      <a:pt x="3581" y="4"/>
                    </a:cubicBezTo>
                    <a:cubicBezTo>
                      <a:pt x="3575" y="4"/>
                      <a:pt x="3571" y="6"/>
                      <a:pt x="3565" y="6"/>
                    </a:cubicBezTo>
                    <a:cubicBezTo>
                      <a:pt x="3547" y="7"/>
                      <a:pt x="3528" y="10"/>
                      <a:pt x="3508" y="12"/>
                    </a:cubicBezTo>
                    <a:cubicBezTo>
                      <a:pt x="3495" y="13"/>
                      <a:pt x="3480" y="14"/>
                      <a:pt x="3467" y="16"/>
                    </a:cubicBezTo>
                    <a:cubicBezTo>
                      <a:pt x="3461" y="16"/>
                      <a:pt x="3455" y="18"/>
                      <a:pt x="3448" y="19"/>
                    </a:cubicBezTo>
                    <a:cubicBezTo>
                      <a:pt x="3432" y="21"/>
                      <a:pt x="3415" y="24"/>
                      <a:pt x="3401" y="27"/>
                    </a:cubicBezTo>
                    <a:cubicBezTo>
                      <a:pt x="3387" y="29"/>
                      <a:pt x="3372" y="31"/>
                      <a:pt x="3359" y="33"/>
                    </a:cubicBezTo>
                    <a:cubicBezTo>
                      <a:pt x="3351" y="36"/>
                      <a:pt x="3343" y="38"/>
                      <a:pt x="3335" y="39"/>
                    </a:cubicBezTo>
                    <a:cubicBezTo>
                      <a:pt x="3319" y="42"/>
                      <a:pt x="3303" y="46"/>
                      <a:pt x="3288" y="49"/>
                    </a:cubicBezTo>
                    <a:cubicBezTo>
                      <a:pt x="3276" y="53"/>
                      <a:pt x="3263" y="55"/>
                      <a:pt x="3252" y="57"/>
                    </a:cubicBezTo>
                    <a:cubicBezTo>
                      <a:pt x="3241" y="61"/>
                      <a:pt x="3229" y="64"/>
                      <a:pt x="3218" y="67"/>
                    </a:cubicBezTo>
                    <a:cubicBezTo>
                      <a:pt x="3203" y="71"/>
                      <a:pt x="3187" y="75"/>
                      <a:pt x="3174" y="79"/>
                    </a:cubicBezTo>
                    <a:cubicBezTo>
                      <a:pt x="3165" y="82"/>
                      <a:pt x="3156" y="83"/>
                      <a:pt x="3148" y="87"/>
                    </a:cubicBezTo>
                    <a:cubicBezTo>
                      <a:pt x="3131" y="91"/>
                      <a:pt x="3113" y="98"/>
                      <a:pt x="3096" y="104"/>
                    </a:cubicBezTo>
                    <a:cubicBezTo>
                      <a:pt x="3083" y="107"/>
                      <a:pt x="3071" y="112"/>
                      <a:pt x="3058" y="115"/>
                    </a:cubicBezTo>
                    <a:lnTo>
                      <a:pt x="3045" y="120"/>
                    </a:lnTo>
                    <a:cubicBezTo>
                      <a:pt x="3010" y="132"/>
                      <a:pt x="2976" y="145"/>
                      <a:pt x="2942" y="158"/>
                    </a:cubicBezTo>
                    <a:cubicBezTo>
                      <a:pt x="2908" y="172"/>
                      <a:pt x="2874" y="187"/>
                      <a:pt x="2839" y="201"/>
                    </a:cubicBezTo>
                    <a:lnTo>
                      <a:pt x="2824" y="209"/>
                    </a:lnTo>
                    <a:cubicBezTo>
                      <a:pt x="2812" y="215"/>
                      <a:pt x="2801" y="221"/>
                      <a:pt x="2788" y="226"/>
                    </a:cubicBezTo>
                    <a:cubicBezTo>
                      <a:pt x="2771" y="234"/>
                      <a:pt x="2754" y="242"/>
                      <a:pt x="2736" y="250"/>
                    </a:cubicBezTo>
                    <a:lnTo>
                      <a:pt x="2704" y="267"/>
                    </a:lnTo>
                    <a:cubicBezTo>
                      <a:pt x="2691" y="275"/>
                      <a:pt x="2677" y="282"/>
                      <a:pt x="2662" y="289"/>
                    </a:cubicBezTo>
                    <a:cubicBezTo>
                      <a:pt x="2652" y="294"/>
                      <a:pt x="2642" y="299"/>
                      <a:pt x="2632" y="305"/>
                    </a:cubicBezTo>
                    <a:cubicBezTo>
                      <a:pt x="2605" y="319"/>
                      <a:pt x="2578" y="334"/>
                      <a:pt x="2551" y="350"/>
                    </a:cubicBezTo>
                    <a:lnTo>
                      <a:pt x="2525" y="365"/>
                    </a:lnTo>
                    <a:cubicBezTo>
                      <a:pt x="2492" y="384"/>
                      <a:pt x="2459" y="404"/>
                      <a:pt x="2426" y="425"/>
                    </a:cubicBezTo>
                    <a:lnTo>
                      <a:pt x="2418" y="429"/>
                    </a:lnTo>
                    <a:lnTo>
                      <a:pt x="2417" y="430"/>
                    </a:lnTo>
                    <a:cubicBezTo>
                      <a:pt x="2381" y="453"/>
                      <a:pt x="2345" y="477"/>
                      <a:pt x="2308" y="502"/>
                    </a:cubicBezTo>
                    <a:lnTo>
                      <a:pt x="2298" y="510"/>
                    </a:lnTo>
                    <a:cubicBezTo>
                      <a:pt x="2284" y="519"/>
                      <a:pt x="2272" y="529"/>
                      <a:pt x="2257" y="538"/>
                    </a:cubicBezTo>
                    <a:cubicBezTo>
                      <a:pt x="2237" y="553"/>
                      <a:pt x="2218" y="567"/>
                      <a:pt x="2197" y="581"/>
                    </a:cubicBezTo>
                    <a:lnTo>
                      <a:pt x="2178" y="596"/>
                    </a:lnTo>
                    <a:cubicBezTo>
                      <a:pt x="2162" y="609"/>
                      <a:pt x="2145" y="622"/>
                      <a:pt x="2130" y="634"/>
                    </a:cubicBezTo>
                    <a:cubicBezTo>
                      <a:pt x="2115" y="645"/>
                      <a:pt x="2100" y="655"/>
                      <a:pt x="2085" y="666"/>
                    </a:cubicBezTo>
                    <a:cubicBezTo>
                      <a:pt x="2077" y="674"/>
                      <a:pt x="2068" y="681"/>
                      <a:pt x="2059" y="689"/>
                    </a:cubicBezTo>
                    <a:cubicBezTo>
                      <a:pt x="2042" y="703"/>
                      <a:pt x="2024" y="717"/>
                      <a:pt x="2007" y="731"/>
                    </a:cubicBezTo>
                    <a:cubicBezTo>
                      <a:pt x="1995" y="740"/>
                      <a:pt x="1983" y="750"/>
                      <a:pt x="1971" y="759"/>
                    </a:cubicBezTo>
                    <a:cubicBezTo>
                      <a:pt x="1961" y="770"/>
                      <a:pt x="1951" y="779"/>
                      <a:pt x="1940" y="788"/>
                    </a:cubicBezTo>
                    <a:cubicBezTo>
                      <a:pt x="1923" y="804"/>
                      <a:pt x="1904" y="818"/>
                      <a:pt x="1887" y="834"/>
                    </a:cubicBezTo>
                    <a:cubicBezTo>
                      <a:pt x="1877" y="842"/>
                      <a:pt x="1868" y="850"/>
                      <a:pt x="1859" y="859"/>
                    </a:cubicBezTo>
                    <a:cubicBezTo>
                      <a:pt x="1847" y="871"/>
                      <a:pt x="1834" y="882"/>
                      <a:pt x="1823" y="893"/>
                    </a:cubicBezTo>
                    <a:cubicBezTo>
                      <a:pt x="1805" y="909"/>
                      <a:pt x="1788" y="925"/>
                      <a:pt x="1769" y="942"/>
                    </a:cubicBezTo>
                    <a:cubicBezTo>
                      <a:pt x="1763" y="949"/>
                      <a:pt x="1754" y="956"/>
                      <a:pt x="1747" y="964"/>
                    </a:cubicBezTo>
                    <a:cubicBezTo>
                      <a:pt x="1732" y="977"/>
                      <a:pt x="1720" y="991"/>
                      <a:pt x="1705" y="1004"/>
                    </a:cubicBezTo>
                    <a:cubicBezTo>
                      <a:pt x="1689" y="1020"/>
                      <a:pt x="1673" y="1036"/>
                      <a:pt x="1657" y="1052"/>
                    </a:cubicBezTo>
                    <a:cubicBezTo>
                      <a:pt x="1650" y="1058"/>
                      <a:pt x="1645" y="1063"/>
                      <a:pt x="1639" y="1070"/>
                    </a:cubicBezTo>
                    <a:cubicBezTo>
                      <a:pt x="1622" y="1087"/>
                      <a:pt x="1605" y="1105"/>
                      <a:pt x="1590" y="1121"/>
                    </a:cubicBezTo>
                    <a:cubicBezTo>
                      <a:pt x="1574" y="1136"/>
                      <a:pt x="1561" y="1152"/>
                      <a:pt x="1546" y="1167"/>
                    </a:cubicBezTo>
                    <a:lnTo>
                      <a:pt x="1533" y="1179"/>
                    </a:lnTo>
                    <a:cubicBezTo>
                      <a:pt x="1513" y="1203"/>
                      <a:pt x="1492" y="1227"/>
                      <a:pt x="1470" y="1251"/>
                    </a:cubicBezTo>
                    <a:cubicBezTo>
                      <a:pt x="1460" y="1262"/>
                      <a:pt x="1450" y="1273"/>
                      <a:pt x="1439" y="1285"/>
                    </a:cubicBezTo>
                    <a:cubicBezTo>
                      <a:pt x="1438" y="1287"/>
                      <a:pt x="1436" y="1288"/>
                      <a:pt x="1435" y="1290"/>
                    </a:cubicBezTo>
                    <a:cubicBezTo>
                      <a:pt x="1401" y="1329"/>
                      <a:pt x="1368" y="1367"/>
                      <a:pt x="1335" y="1406"/>
                    </a:cubicBezTo>
                    <a:lnTo>
                      <a:pt x="1334" y="1407"/>
                    </a:lnTo>
                    <a:cubicBezTo>
                      <a:pt x="1329" y="1413"/>
                      <a:pt x="1324" y="1421"/>
                      <a:pt x="1318" y="1428"/>
                    </a:cubicBezTo>
                    <a:cubicBezTo>
                      <a:pt x="1291" y="1460"/>
                      <a:pt x="1263" y="1493"/>
                      <a:pt x="1237" y="1527"/>
                    </a:cubicBezTo>
                    <a:cubicBezTo>
                      <a:pt x="1235" y="1530"/>
                      <a:pt x="1234" y="1532"/>
                      <a:pt x="1232" y="1534"/>
                    </a:cubicBezTo>
                    <a:cubicBezTo>
                      <a:pt x="1195" y="1581"/>
                      <a:pt x="1160" y="1627"/>
                      <a:pt x="1124" y="1676"/>
                    </a:cubicBezTo>
                    <a:lnTo>
                      <a:pt x="1123" y="1677"/>
                    </a:lnTo>
                    <a:cubicBezTo>
                      <a:pt x="1073" y="1744"/>
                      <a:pt x="1025" y="1813"/>
                      <a:pt x="979" y="1884"/>
                    </a:cubicBezTo>
                    <a:cubicBezTo>
                      <a:pt x="973" y="1892"/>
                      <a:pt x="967" y="1898"/>
                      <a:pt x="962" y="1907"/>
                    </a:cubicBezTo>
                    <a:cubicBezTo>
                      <a:pt x="956" y="1915"/>
                      <a:pt x="950" y="1924"/>
                      <a:pt x="945" y="1934"/>
                    </a:cubicBezTo>
                    <a:cubicBezTo>
                      <a:pt x="928" y="1958"/>
                      <a:pt x="911" y="1985"/>
                      <a:pt x="895" y="2011"/>
                    </a:cubicBezTo>
                    <a:cubicBezTo>
                      <a:pt x="880" y="2035"/>
                      <a:pt x="865" y="2057"/>
                      <a:pt x="851" y="2081"/>
                    </a:cubicBezTo>
                    <a:cubicBezTo>
                      <a:pt x="834" y="2107"/>
                      <a:pt x="818" y="2133"/>
                      <a:pt x="802" y="2160"/>
                    </a:cubicBezTo>
                    <a:cubicBezTo>
                      <a:pt x="793" y="2176"/>
                      <a:pt x="783" y="2192"/>
                      <a:pt x="772" y="2209"/>
                    </a:cubicBezTo>
                    <a:cubicBezTo>
                      <a:pt x="769" y="2215"/>
                      <a:pt x="767" y="2221"/>
                      <a:pt x="763" y="2226"/>
                    </a:cubicBezTo>
                    <a:cubicBezTo>
                      <a:pt x="725" y="2291"/>
                      <a:pt x="688" y="2357"/>
                      <a:pt x="652" y="2422"/>
                    </a:cubicBezTo>
                    <a:lnTo>
                      <a:pt x="646" y="2434"/>
                    </a:lnTo>
                    <a:cubicBezTo>
                      <a:pt x="635" y="2454"/>
                      <a:pt x="625" y="2475"/>
                      <a:pt x="615" y="2496"/>
                    </a:cubicBezTo>
                    <a:cubicBezTo>
                      <a:pt x="601" y="2521"/>
                      <a:pt x="587" y="2547"/>
                      <a:pt x="575" y="2572"/>
                    </a:cubicBezTo>
                    <a:cubicBezTo>
                      <a:pt x="573" y="2577"/>
                      <a:pt x="569" y="2581"/>
                      <a:pt x="567" y="2587"/>
                    </a:cubicBezTo>
                    <a:cubicBezTo>
                      <a:pt x="551" y="2619"/>
                      <a:pt x="535" y="2652"/>
                      <a:pt x="520" y="2683"/>
                    </a:cubicBezTo>
                    <a:cubicBezTo>
                      <a:pt x="515" y="2695"/>
                      <a:pt x="509" y="2705"/>
                      <a:pt x="505" y="2716"/>
                    </a:cubicBezTo>
                    <a:lnTo>
                      <a:pt x="502" y="2721"/>
                    </a:lnTo>
                    <a:cubicBezTo>
                      <a:pt x="483" y="2762"/>
                      <a:pt x="464" y="2802"/>
                      <a:pt x="446" y="2844"/>
                    </a:cubicBezTo>
                    <a:lnTo>
                      <a:pt x="440" y="2858"/>
                    </a:lnTo>
                    <a:cubicBezTo>
                      <a:pt x="434" y="2872"/>
                      <a:pt x="429" y="2884"/>
                      <a:pt x="423" y="2898"/>
                    </a:cubicBezTo>
                    <a:cubicBezTo>
                      <a:pt x="413" y="2920"/>
                      <a:pt x="402" y="2944"/>
                      <a:pt x="393" y="2967"/>
                    </a:cubicBezTo>
                    <a:cubicBezTo>
                      <a:pt x="388" y="2979"/>
                      <a:pt x="384" y="2991"/>
                      <a:pt x="379" y="3003"/>
                    </a:cubicBezTo>
                    <a:cubicBezTo>
                      <a:pt x="372" y="3019"/>
                      <a:pt x="366" y="3035"/>
                      <a:pt x="359" y="3051"/>
                    </a:cubicBezTo>
                    <a:cubicBezTo>
                      <a:pt x="354" y="3065"/>
                      <a:pt x="348" y="3078"/>
                      <a:pt x="343" y="3092"/>
                    </a:cubicBezTo>
                    <a:cubicBezTo>
                      <a:pt x="336" y="3112"/>
                      <a:pt x="328" y="3134"/>
                      <a:pt x="320" y="3154"/>
                    </a:cubicBezTo>
                    <a:cubicBezTo>
                      <a:pt x="314" y="3169"/>
                      <a:pt x="308" y="3184"/>
                      <a:pt x="303" y="3198"/>
                    </a:cubicBezTo>
                    <a:lnTo>
                      <a:pt x="296" y="3217"/>
                    </a:lnTo>
                    <a:cubicBezTo>
                      <a:pt x="282" y="3255"/>
                      <a:pt x="269" y="3294"/>
                      <a:pt x="256" y="3333"/>
                    </a:cubicBezTo>
                    <a:cubicBezTo>
                      <a:pt x="254" y="3337"/>
                      <a:pt x="253" y="3341"/>
                      <a:pt x="252" y="3345"/>
                    </a:cubicBezTo>
                    <a:lnTo>
                      <a:pt x="252" y="3347"/>
                    </a:lnTo>
                    <a:cubicBezTo>
                      <a:pt x="237" y="3391"/>
                      <a:pt x="222" y="3434"/>
                      <a:pt x="209" y="3479"/>
                    </a:cubicBezTo>
                    <a:cubicBezTo>
                      <a:pt x="207" y="3484"/>
                      <a:pt x="206" y="3489"/>
                      <a:pt x="205" y="3493"/>
                    </a:cubicBezTo>
                    <a:cubicBezTo>
                      <a:pt x="199" y="3509"/>
                      <a:pt x="195" y="3525"/>
                      <a:pt x="190" y="3541"/>
                    </a:cubicBezTo>
                    <a:cubicBezTo>
                      <a:pt x="184" y="3565"/>
                      <a:pt x="176" y="3590"/>
                      <a:pt x="169" y="3615"/>
                    </a:cubicBezTo>
                    <a:cubicBezTo>
                      <a:pt x="167" y="3624"/>
                      <a:pt x="164" y="3633"/>
                      <a:pt x="162" y="3642"/>
                    </a:cubicBezTo>
                    <a:cubicBezTo>
                      <a:pt x="157" y="3661"/>
                      <a:pt x="153" y="3682"/>
                      <a:pt x="147" y="3699"/>
                    </a:cubicBezTo>
                    <a:cubicBezTo>
                      <a:pt x="143" y="3716"/>
                      <a:pt x="138" y="3733"/>
                      <a:pt x="134" y="3750"/>
                    </a:cubicBezTo>
                    <a:cubicBezTo>
                      <a:pt x="130" y="3764"/>
                      <a:pt x="127" y="3778"/>
                      <a:pt x="123" y="3793"/>
                    </a:cubicBezTo>
                    <a:cubicBezTo>
                      <a:pt x="119" y="3812"/>
                      <a:pt x="114" y="3830"/>
                      <a:pt x="110" y="3850"/>
                    </a:cubicBezTo>
                    <a:cubicBezTo>
                      <a:pt x="108" y="3861"/>
                      <a:pt x="105" y="3872"/>
                      <a:pt x="102" y="3885"/>
                    </a:cubicBezTo>
                    <a:cubicBezTo>
                      <a:pt x="97" y="3905"/>
                      <a:pt x="94" y="3926"/>
                      <a:pt x="89" y="3947"/>
                    </a:cubicBezTo>
                    <a:cubicBezTo>
                      <a:pt x="86" y="3964"/>
                      <a:pt x="83" y="3981"/>
                      <a:pt x="79" y="3998"/>
                    </a:cubicBezTo>
                    <a:cubicBezTo>
                      <a:pt x="78" y="4005"/>
                      <a:pt x="77" y="4011"/>
                      <a:pt x="76" y="4017"/>
                    </a:cubicBezTo>
                    <a:cubicBezTo>
                      <a:pt x="69" y="4054"/>
                      <a:pt x="62" y="4089"/>
                      <a:pt x="56" y="4125"/>
                    </a:cubicBezTo>
                    <a:cubicBezTo>
                      <a:pt x="55" y="4132"/>
                      <a:pt x="54" y="4138"/>
                      <a:pt x="53" y="4144"/>
                    </a:cubicBezTo>
                    <a:lnTo>
                      <a:pt x="53" y="4147"/>
                    </a:lnTo>
                    <a:cubicBezTo>
                      <a:pt x="47" y="4190"/>
                      <a:pt x="41" y="4232"/>
                      <a:pt x="35" y="4275"/>
                    </a:cubicBezTo>
                    <a:cubicBezTo>
                      <a:pt x="35" y="4281"/>
                      <a:pt x="34" y="4285"/>
                      <a:pt x="34" y="4290"/>
                    </a:cubicBezTo>
                    <a:cubicBezTo>
                      <a:pt x="32" y="4303"/>
                      <a:pt x="30" y="4316"/>
                      <a:pt x="29" y="4331"/>
                    </a:cubicBezTo>
                    <a:cubicBezTo>
                      <a:pt x="27" y="4353"/>
                      <a:pt x="24" y="4377"/>
                      <a:pt x="21" y="4401"/>
                    </a:cubicBezTo>
                    <a:cubicBezTo>
                      <a:pt x="20" y="4412"/>
                      <a:pt x="20" y="4422"/>
                      <a:pt x="19" y="4434"/>
                    </a:cubicBezTo>
                    <a:cubicBezTo>
                      <a:pt x="17" y="4450"/>
                      <a:pt x="16" y="4469"/>
                      <a:pt x="15" y="4483"/>
                    </a:cubicBezTo>
                    <a:cubicBezTo>
                      <a:pt x="13" y="4497"/>
                      <a:pt x="12" y="4511"/>
                      <a:pt x="11" y="4526"/>
                    </a:cubicBezTo>
                    <a:cubicBezTo>
                      <a:pt x="10" y="4544"/>
                      <a:pt x="10" y="4562"/>
                      <a:pt x="9" y="4580"/>
                    </a:cubicBezTo>
                    <a:cubicBezTo>
                      <a:pt x="8" y="4596"/>
                      <a:pt x="7" y="4612"/>
                      <a:pt x="7" y="4627"/>
                    </a:cubicBezTo>
                    <a:cubicBezTo>
                      <a:pt x="7" y="4635"/>
                      <a:pt x="5" y="4641"/>
                      <a:pt x="5" y="4649"/>
                    </a:cubicBezTo>
                    <a:cubicBezTo>
                      <a:pt x="4" y="4688"/>
                      <a:pt x="3" y="4725"/>
                      <a:pt x="1" y="4763"/>
                    </a:cubicBezTo>
                    <a:lnTo>
                      <a:pt x="1" y="4770"/>
                    </a:lnTo>
                    <a:cubicBezTo>
                      <a:pt x="1" y="4813"/>
                      <a:pt x="2" y="4855"/>
                      <a:pt x="4" y="4898"/>
                    </a:cubicBezTo>
                    <a:cubicBezTo>
                      <a:pt x="4" y="4906"/>
                      <a:pt x="5" y="4914"/>
                      <a:pt x="5" y="4922"/>
                    </a:cubicBezTo>
                    <a:lnTo>
                      <a:pt x="1801" y="5964"/>
                    </a:lnTo>
                    <a:cubicBezTo>
                      <a:pt x="1799" y="5913"/>
                      <a:pt x="1797" y="5860"/>
                      <a:pt x="1797" y="5806"/>
                    </a:cubicBezTo>
                    <a:cubicBezTo>
                      <a:pt x="1797" y="5761"/>
                      <a:pt x="1798" y="5715"/>
                      <a:pt x="1799" y="5669"/>
                    </a:cubicBezTo>
                    <a:cubicBezTo>
                      <a:pt x="1800" y="5653"/>
                      <a:pt x="1801" y="5637"/>
                      <a:pt x="1801" y="5623"/>
                    </a:cubicBezTo>
                    <a:cubicBezTo>
                      <a:pt x="1803" y="5590"/>
                      <a:pt x="1805" y="5557"/>
                      <a:pt x="1808" y="5525"/>
                    </a:cubicBezTo>
                    <a:cubicBezTo>
                      <a:pt x="1809" y="5508"/>
                      <a:pt x="1810" y="5492"/>
                      <a:pt x="1811" y="5475"/>
                    </a:cubicBezTo>
                    <a:cubicBezTo>
                      <a:pt x="1815" y="5441"/>
                      <a:pt x="1818" y="5407"/>
                      <a:pt x="1822" y="5372"/>
                    </a:cubicBezTo>
                    <a:cubicBezTo>
                      <a:pt x="1824" y="5358"/>
                      <a:pt x="1825" y="5346"/>
                      <a:pt x="1826" y="5331"/>
                    </a:cubicBezTo>
                    <a:cubicBezTo>
                      <a:pt x="1833" y="5283"/>
                      <a:pt x="1839" y="5235"/>
                      <a:pt x="1847" y="5187"/>
                    </a:cubicBezTo>
                    <a:cubicBezTo>
                      <a:pt x="1848" y="5180"/>
                      <a:pt x="1849" y="5175"/>
                      <a:pt x="1850" y="5168"/>
                    </a:cubicBezTo>
                    <a:cubicBezTo>
                      <a:pt x="1857" y="5126"/>
                      <a:pt x="1865" y="5083"/>
                      <a:pt x="1873" y="5041"/>
                    </a:cubicBezTo>
                    <a:cubicBezTo>
                      <a:pt x="1876" y="5024"/>
                      <a:pt x="1879" y="5007"/>
                      <a:pt x="1883" y="4990"/>
                    </a:cubicBezTo>
                    <a:cubicBezTo>
                      <a:pt x="1890" y="4957"/>
                      <a:pt x="1896" y="4924"/>
                      <a:pt x="1903" y="4892"/>
                    </a:cubicBezTo>
                    <a:cubicBezTo>
                      <a:pt x="1908" y="4873"/>
                      <a:pt x="1912" y="4854"/>
                      <a:pt x="1917" y="4835"/>
                    </a:cubicBezTo>
                    <a:cubicBezTo>
                      <a:pt x="1924" y="4804"/>
                      <a:pt x="1932" y="4772"/>
                      <a:pt x="1941" y="4741"/>
                    </a:cubicBezTo>
                    <a:cubicBezTo>
                      <a:pt x="1944" y="4722"/>
                      <a:pt x="1950" y="4703"/>
                      <a:pt x="1954" y="4684"/>
                    </a:cubicBezTo>
                    <a:cubicBezTo>
                      <a:pt x="1965" y="4650"/>
                      <a:pt x="1974" y="4616"/>
                      <a:pt x="1983" y="4582"/>
                    </a:cubicBezTo>
                    <a:cubicBezTo>
                      <a:pt x="1988" y="4566"/>
                      <a:pt x="1992" y="4551"/>
                      <a:pt x="1997" y="4535"/>
                    </a:cubicBezTo>
                    <a:cubicBezTo>
                      <a:pt x="2012" y="4486"/>
                      <a:pt x="2028" y="4437"/>
                      <a:pt x="2044" y="4387"/>
                    </a:cubicBezTo>
                    <a:lnTo>
                      <a:pt x="2049" y="4376"/>
                    </a:lnTo>
                    <a:cubicBezTo>
                      <a:pt x="2063" y="4331"/>
                      <a:pt x="2079" y="4286"/>
                      <a:pt x="2096" y="4241"/>
                    </a:cubicBezTo>
                    <a:cubicBezTo>
                      <a:pt x="2101" y="4226"/>
                      <a:pt x="2106" y="4211"/>
                      <a:pt x="2112" y="4197"/>
                    </a:cubicBezTo>
                    <a:cubicBezTo>
                      <a:pt x="2126" y="4163"/>
                      <a:pt x="2138" y="4129"/>
                      <a:pt x="2152" y="4093"/>
                    </a:cubicBezTo>
                    <a:cubicBezTo>
                      <a:pt x="2159" y="4078"/>
                      <a:pt x="2165" y="4062"/>
                      <a:pt x="2171" y="4046"/>
                    </a:cubicBezTo>
                    <a:cubicBezTo>
                      <a:pt x="2186" y="4011"/>
                      <a:pt x="2201" y="3975"/>
                      <a:pt x="2216" y="3940"/>
                    </a:cubicBezTo>
                    <a:cubicBezTo>
                      <a:pt x="2221" y="3927"/>
                      <a:pt x="2227" y="3914"/>
                      <a:pt x="2232" y="3902"/>
                    </a:cubicBezTo>
                    <a:cubicBezTo>
                      <a:pt x="2253" y="3854"/>
                      <a:pt x="2274" y="3806"/>
                      <a:pt x="2297" y="3760"/>
                    </a:cubicBezTo>
                    <a:cubicBezTo>
                      <a:pt x="2303" y="3749"/>
                      <a:pt x="2308" y="3737"/>
                      <a:pt x="2313" y="3726"/>
                    </a:cubicBezTo>
                    <a:cubicBezTo>
                      <a:pt x="2331" y="3688"/>
                      <a:pt x="2349" y="3652"/>
                      <a:pt x="2367" y="3615"/>
                    </a:cubicBezTo>
                    <a:cubicBezTo>
                      <a:pt x="2380" y="3590"/>
                      <a:pt x="2394" y="3564"/>
                      <a:pt x="2407" y="3539"/>
                    </a:cubicBezTo>
                    <a:cubicBezTo>
                      <a:pt x="2419" y="3515"/>
                      <a:pt x="2432" y="3490"/>
                      <a:pt x="2444" y="3466"/>
                    </a:cubicBezTo>
                    <a:cubicBezTo>
                      <a:pt x="2481" y="3399"/>
                      <a:pt x="2517" y="3333"/>
                      <a:pt x="2556" y="3269"/>
                    </a:cubicBezTo>
                    <a:cubicBezTo>
                      <a:pt x="2568" y="3247"/>
                      <a:pt x="2582" y="3224"/>
                      <a:pt x="2594" y="3203"/>
                    </a:cubicBezTo>
                    <a:cubicBezTo>
                      <a:pt x="2610" y="3177"/>
                      <a:pt x="2626" y="3150"/>
                      <a:pt x="2643" y="3124"/>
                    </a:cubicBezTo>
                    <a:cubicBezTo>
                      <a:pt x="2658" y="3100"/>
                      <a:pt x="2672" y="3077"/>
                      <a:pt x="2687" y="3053"/>
                    </a:cubicBezTo>
                    <a:cubicBezTo>
                      <a:pt x="2703" y="3027"/>
                      <a:pt x="2720" y="3002"/>
                      <a:pt x="2737" y="2976"/>
                    </a:cubicBezTo>
                    <a:cubicBezTo>
                      <a:pt x="2748" y="2959"/>
                      <a:pt x="2760" y="2943"/>
                      <a:pt x="2771" y="2926"/>
                    </a:cubicBezTo>
                    <a:cubicBezTo>
                      <a:pt x="2818" y="2857"/>
                      <a:pt x="2866" y="2788"/>
                      <a:pt x="2916" y="2720"/>
                    </a:cubicBezTo>
                    <a:lnTo>
                      <a:pt x="2917" y="2719"/>
                    </a:lnTo>
                    <a:cubicBezTo>
                      <a:pt x="2953" y="2670"/>
                      <a:pt x="2988" y="2623"/>
                      <a:pt x="3024" y="2577"/>
                    </a:cubicBezTo>
                    <a:cubicBezTo>
                      <a:pt x="3052" y="2540"/>
                      <a:pt x="3082" y="2505"/>
                      <a:pt x="3110" y="2470"/>
                    </a:cubicBezTo>
                    <a:lnTo>
                      <a:pt x="3127" y="2450"/>
                    </a:lnTo>
                    <a:cubicBezTo>
                      <a:pt x="3160" y="2408"/>
                      <a:pt x="3197" y="2368"/>
                      <a:pt x="3232" y="2327"/>
                    </a:cubicBezTo>
                    <a:cubicBezTo>
                      <a:pt x="3242" y="2316"/>
                      <a:pt x="3252" y="2304"/>
                      <a:pt x="3262" y="2293"/>
                    </a:cubicBezTo>
                    <a:cubicBezTo>
                      <a:pt x="3287" y="2265"/>
                      <a:pt x="3312" y="2238"/>
                      <a:pt x="3338" y="2210"/>
                    </a:cubicBezTo>
                    <a:cubicBezTo>
                      <a:pt x="3353" y="2194"/>
                      <a:pt x="3368" y="2180"/>
                      <a:pt x="3383" y="2164"/>
                    </a:cubicBezTo>
                    <a:cubicBezTo>
                      <a:pt x="3404" y="2141"/>
                      <a:pt x="3427" y="2117"/>
                      <a:pt x="3449" y="2095"/>
                    </a:cubicBezTo>
                    <a:cubicBezTo>
                      <a:pt x="3465" y="2079"/>
                      <a:pt x="3481" y="2063"/>
                      <a:pt x="3497" y="2048"/>
                    </a:cubicBezTo>
                    <a:cubicBezTo>
                      <a:pt x="3519" y="2027"/>
                      <a:pt x="3540" y="2005"/>
                      <a:pt x="3562" y="1985"/>
                    </a:cubicBezTo>
                    <a:cubicBezTo>
                      <a:pt x="3580" y="1968"/>
                      <a:pt x="3597" y="1952"/>
                      <a:pt x="3614" y="1936"/>
                    </a:cubicBezTo>
                    <a:cubicBezTo>
                      <a:pt x="3636" y="1917"/>
                      <a:pt x="3657" y="1896"/>
                      <a:pt x="3680" y="1877"/>
                    </a:cubicBezTo>
                    <a:cubicBezTo>
                      <a:pt x="3697" y="1862"/>
                      <a:pt x="3715" y="1846"/>
                      <a:pt x="3732" y="1831"/>
                    </a:cubicBezTo>
                    <a:cubicBezTo>
                      <a:pt x="3755" y="1812"/>
                      <a:pt x="3776" y="1793"/>
                      <a:pt x="3799" y="1775"/>
                    </a:cubicBezTo>
                    <a:cubicBezTo>
                      <a:pt x="3816" y="1760"/>
                      <a:pt x="3834" y="1746"/>
                      <a:pt x="3851" y="1732"/>
                    </a:cubicBezTo>
                    <a:cubicBezTo>
                      <a:pt x="3875" y="1712"/>
                      <a:pt x="3899" y="1694"/>
                      <a:pt x="3923" y="1676"/>
                    </a:cubicBezTo>
                    <a:cubicBezTo>
                      <a:pt x="3938" y="1664"/>
                      <a:pt x="3954" y="1651"/>
                      <a:pt x="3970" y="1640"/>
                    </a:cubicBezTo>
                    <a:cubicBezTo>
                      <a:pt x="3996" y="1619"/>
                      <a:pt x="4024" y="1601"/>
                      <a:pt x="4050" y="1582"/>
                    </a:cubicBezTo>
                    <a:cubicBezTo>
                      <a:pt x="4063" y="1573"/>
                      <a:pt x="4077" y="1563"/>
                      <a:pt x="4090" y="1554"/>
                    </a:cubicBezTo>
                    <a:cubicBezTo>
                      <a:pt x="4130" y="1526"/>
                      <a:pt x="4170" y="1499"/>
                      <a:pt x="4211" y="1474"/>
                    </a:cubicBezTo>
                    <a:lnTo>
                      <a:pt x="4219" y="1468"/>
                    </a:lnTo>
                    <a:cubicBezTo>
                      <a:pt x="4259" y="1442"/>
                      <a:pt x="4301" y="1417"/>
                      <a:pt x="4343" y="1394"/>
                    </a:cubicBezTo>
                    <a:cubicBezTo>
                      <a:pt x="4381" y="1372"/>
                      <a:pt x="4417" y="1352"/>
                      <a:pt x="4455" y="1332"/>
                    </a:cubicBezTo>
                    <a:lnTo>
                      <a:pt x="4498" y="1311"/>
                    </a:lnTo>
                    <a:cubicBezTo>
                      <a:pt x="4525" y="1296"/>
                      <a:pt x="4553" y="1282"/>
                      <a:pt x="4580" y="1270"/>
                    </a:cubicBezTo>
                    <a:cubicBezTo>
                      <a:pt x="4593" y="1263"/>
                      <a:pt x="4605" y="1257"/>
                      <a:pt x="4618" y="1252"/>
                    </a:cubicBezTo>
                    <a:cubicBezTo>
                      <a:pt x="4656" y="1235"/>
                      <a:pt x="4695" y="1218"/>
                      <a:pt x="4734" y="1202"/>
                    </a:cubicBezTo>
                    <a:lnTo>
                      <a:pt x="4736" y="1202"/>
                    </a:lnTo>
                    <a:cubicBezTo>
                      <a:pt x="4774" y="1187"/>
                      <a:pt x="4813" y="1172"/>
                      <a:pt x="4850" y="1160"/>
                    </a:cubicBezTo>
                    <a:cubicBezTo>
                      <a:pt x="4863" y="1155"/>
                      <a:pt x="4875" y="1151"/>
                      <a:pt x="4889" y="1147"/>
                    </a:cubicBezTo>
                    <a:cubicBezTo>
                      <a:pt x="4914" y="1138"/>
                      <a:pt x="4940" y="1130"/>
                      <a:pt x="4966" y="1124"/>
                    </a:cubicBezTo>
                    <a:cubicBezTo>
                      <a:pt x="4981" y="1119"/>
                      <a:pt x="4996" y="1114"/>
                      <a:pt x="5010" y="1111"/>
                    </a:cubicBezTo>
                    <a:cubicBezTo>
                      <a:pt x="5034" y="1104"/>
                      <a:pt x="5058" y="1099"/>
                      <a:pt x="5081" y="1093"/>
                    </a:cubicBezTo>
                    <a:cubicBezTo>
                      <a:pt x="5097" y="1090"/>
                      <a:pt x="5113" y="1086"/>
                      <a:pt x="5127" y="1083"/>
                    </a:cubicBezTo>
                    <a:cubicBezTo>
                      <a:pt x="5150" y="1078"/>
                      <a:pt x="5173" y="1075"/>
                      <a:pt x="5194" y="1070"/>
                    </a:cubicBezTo>
                    <a:cubicBezTo>
                      <a:pt x="5210" y="1068"/>
                      <a:pt x="5227" y="1065"/>
                      <a:pt x="5243" y="1062"/>
                    </a:cubicBezTo>
                    <a:cubicBezTo>
                      <a:pt x="5263" y="1060"/>
                      <a:pt x="5284" y="1058"/>
                      <a:pt x="5303" y="1056"/>
                    </a:cubicBezTo>
                    <a:cubicBezTo>
                      <a:pt x="5322" y="1053"/>
                      <a:pt x="5342" y="1051"/>
                      <a:pt x="5360" y="1050"/>
                    </a:cubicBezTo>
                    <a:cubicBezTo>
                      <a:pt x="5377" y="1049"/>
                      <a:pt x="5394" y="1046"/>
                      <a:pt x="5412" y="1046"/>
                    </a:cubicBezTo>
                    <a:cubicBezTo>
                      <a:pt x="5434" y="1045"/>
                      <a:pt x="5456" y="1044"/>
                      <a:pt x="5478" y="1044"/>
                    </a:cubicBezTo>
                    <a:cubicBezTo>
                      <a:pt x="5494" y="1044"/>
                      <a:pt x="5510" y="1045"/>
                      <a:pt x="5524" y="1045"/>
                    </a:cubicBezTo>
                    <a:cubicBezTo>
                      <a:pt x="5550" y="1046"/>
                      <a:pt x="5577" y="1048"/>
                      <a:pt x="5603" y="1049"/>
                    </a:cubicBezTo>
                    <a:cubicBezTo>
                      <a:pt x="5617" y="1050"/>
                      <a:pt x="5631" y="1051"/>
                      <a:pt x="5646" y="1053"/>
                    </a:cubicBezTo>
                    <a:cubicBezTo>
                      <a:pt x="5684" y="1057"/>
                      <a:pt x="5722" y="1062"/>
                      <a:pt x="5759" y="1069"/>
                    </a:cubicBezTo>
                    <a:cubicBezTo>
                      <a:pt x="5765" y="1070"/>
                      <a:pt x="5772" y="1071"/>
                      <a:pt x="5777" y="1073"/>
                    </a:cubicBezTo>
                    <a:cubicBezTo>
                      <a:pt x="5787" y="1074"/>
                      <a:pt x="5798" y="1077"/>
                      <a:pt x="5807" y="1079"/>
                    </a:cubicBezTo>
                    <a:cubicBezTo>
                      <a:pt x="5829" y="1084"/>
                      <a:pt x="5852" y="1090"/>
                      <a:pt x="5874" y="1095"/>
                    </a:cubicBezTo>
                    <a:cubicBezTo>
                      <a:pt x="5886" y="1099"/>
                      <a:pt x="5898" y="1103"/>
                      <a:pt x="5910" y="1107"/>
                    </a:cubicBezTo>
                    <a:cubicBezTo>
                      <a:pt x="5928" y="1112"/>
                      <a:pt x="5946" y="1118"/>
                      <a:pt x="5964" y="1125"/>
                    </a:cubicBezTo>
                    <a:cubicBezTo>
                      <a:pt x="5987" y="1134"/>
                      <a:pt x="6010" y="1143"/>
                      <a:pt x="6033" y="1153"/>
                    </a:cubicBezTo>
                    <a:cubicBezTo>
                      <a:pt x="6044" y="1158"/>
                      <a:pt x="6055" y="1162"/>
                      <a:pt x="6065" y="1168"/>
                    </a:cubicBezTo>
                    <a:cubicBezTo>
                      <a:pt x="6098" y="1183"/>
                      <a:pt x="6130" y="1200"/>
                      <a:pt x="6162" y="1218"/>
                    </a:cubicBezTo>
                    <a:lnTo>
                      <a:pt x="4366" y="174"/>
                    </a:lnTo>
                    <a:cubicBezTo>
                      <a:pt x="4335" y="156"/>
                      <a:pt x="4303" y="139"/>
                      <a:pt x="4270" y="124"/>
                    </a:cubicBezTo>
                    <a:cubicBezTo>
                      <a:pt x="4259" y="118"/>
                      <a:pt x="4248" y="114"/>
                      <a:pt x="4237" y="109"/>
                    </a:cubicBezTo>
                    <a:cubicBezTo>
                      <a:pt x="4215" y="99"/>
                      <a:pt x="4193" y="90"/>
                      <a:pt x="4169" y="81"/>
                    </a:cubicBezTo>
                    <a:cubicBezTo>
                      <a:pt x="4164" y="80"/>
                      <a:pt x="4161" y="78"/>
                      <a:pt x="4156" y="77"/>
                    </a:cubicBezTo>
                    <a:cubicBezTo>
                      <a:pt x="4143" y="72"/>
                      <a:pt x="4128" y="67"/>
                      <a:pt x="4114" y="63"/>
                    </a:cubicBezTo>
                    <a:cubicBezTo>
                      <a:pt x="4102" y="59"/>
                      <a:pt x="4090" y="55"/>
                      <a:pt x="4078" y="52"/>
                    </a:cubicBezTo>
                    <a:cubicBezTo>
                      <a:pt x="4056" y="46"/>
                      <a:pt x="4034" y="40"/>
                      <a:pt x="4012" y="36"/>
                    </a:cubicBezTo>
                    <a:cubicBezTo>
                      <a:pt x="4002" y="33"/>
                      <a:pt x="3992" y="31"/>
                      <a:pt x="3983" y="29"/>
                    </a:cubicBezTo>
                    <a:lnTo>
                      <a:pt x="3978" y="28"/>
                    </a:lnTo>
                    <a:cubicBezTo>
                      <a:pt x="3974" y="27"/>
                      <a:pt x="3968" y="27"/>
                      <a:pt x="3963" y="25"/>
                    </a:cubicBezTo>
                    <a:cubicBezTo>
                      <a:pt x="3927" y="19"/>
                      <a:pt x="3889" y="13"/>
                      <a:pt x="3851" y="10"/>
                    </a:cubicBezTo>
                    <a:cubicBezTo>
                      <a:pt x="3844" y="8"/>
                      <a:pt x="3841" y="7"/>
                      <a:pt x="3833" y="6"/>
                    </a:cubicBezTo>
                    <a:cubicBezTo>
                      <a:pt x="3829" y="6"/>
                      <a:pt x="3825" y="6"/>
                      <a:pt x="3821" y="6"/>
                    </a:cubicBezTo>
                    <a:cubicBezTo>
                      <a:pt x="3816" y="6"/>
                      <a:pt x="3813" y="6"/>
                      <a:pt x="3809" y="5"/>
                    </a:cubicBezTo>
                    <a:cubicBezTo>
                      <a:pt x="3783" y="4"/>
                      <a:pt x="3757" y="2"/>
                      <a:pt x="3731" y="2"/>
                    </a:cubicBezTo>
                    <a:cubicBezTo>
                      <a:pt x="3721" y="2"/>
                      <a:pt x="3712" y="1"/>
                      <a:pt x="37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5" name="Google Shape;1045;p42"/>
              <p:cNvSpPr/>
              <p:nvPr/>
            </p:nvSpPr>
            <p:spPr>
              <a:xfrm>
                <a:off x="1024670" y="-582315"/>
                <a:ext cx="388343" cy="330530"/>
              </a:xfrm>
              <a:custGeom>
                <a:rect b="b" l="l" r="r" t="t"/>
                <a:pathLst>
                  <a:path extrusionOk="0" h="8593" w="10096">
                    <a:moveTo>
                      <a:pt x="9076" y="0"/>
                    </a:moveTo>
                    <a:cubicBezTo>
                      <a:pt x="8828" y="0"/>
                      <a:pt x="8548" y="81"/>
                      <a:pt x="8252" y="252"/>
                    </a:cubicBezTo>
                    <a:cubicBezTo>
                      <a:pt x="7977" y="411"/>
                      <a:pt x="7714" y="632"/>
                      <a:pt x="7481" y="893"/>
                    </a:cubicBezTo>
                    <a:cubicBezTo>
                      <a:pt x="7247" y="357"/>
                      <a:pt x="6804" y="62"/>
                      <a:pt x="6247" y="62"/>
                    </a:cubicBezTo>
                    <a:cubicBezTo>
                      <a:pt x="5902" y="62"/>
                      <a:pt x="5512" y="175"/>
                      <a:pt x="5101" y="413"/>
                    </a:cubicBezTo>
                    <a:cubicBezTo>
                      <a:pt x="3690" y="1227"/>
                      <a:pt x="2550" y="3202"/>
                      <a:pt x="2554" y="4824"/>
                    </a:cubicBezTo>
                    <a:cubicBezTo>
                      <a:pt x="2554" y="4878"/>
                      <a:pt x="2555" y="4930"/>
                      <a:pt x="2557" y="4982"/>
                    </a:cubicBezTo>
                    <a:cubicBezTo>
                      <a:pt x="2433" y="4890"/>
                      <a:pt x="2281" y="4841"/>
                      <a:pt x="2110" y="4841"/>
                    </a:cubicBezTo>
                    <a:cubicBezTo>
                      <a:pt x="1914" y="4841"/>
                      <a:pt x="1692" y="4906"/>
                      <a:pt x="1457" y="5041"/>
                    </a:cubicBezTo>
                    <a:cubicBezTo>
                      <a:pt x="652" y="5505"/>
                      <a:pt x="1" y="6633"/>
                      <a:pt x="3" y="7559"/>
                    </a:cubicBezTo>
                    <a:cubicBezTo>
                      <a:pt x="5" y="8214"/>
                      <a:pt x="334" y="8593"/>
                      <a:pt x="812" y="8593"/>
                    </a:cubicBezTo>
                    <a:cubicBezTo>
                      <a:pt x="1009" y="8593"/>
                      <a:pt x="1231" y="8528"/>
                      <a:pt x="1466" y="8392"/>
                    </a:cubicBezTo>
                    <a:lnTo>
                      <a:pt x="8264" y="4467"/>
                    </a:lnTo>
                    <a:cubicBezTo>
                      <a:pt x="9277" y="3883"/>
                      <a:pt x="10096" y="2465"/>
                      <a:pt x="10093" y="1301"/>
                    </a:cubicBezTo>
                    <a:cubicBezTo>
                      <a:pt x="10091" y="476"/>
                      <a:pt x="9677" y="0"/>
                      <a:pt x="907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6" name="Google Shape;1046;p42"/>
              <p:cNvSpPr/>
              <p:nvPr/>
            </p:nvSpPr>
            <p:spPr>
              <a:xfrm>
                <a:off x="955700" y="-436298"/>
                <a:ext cx="164861" cy="180709"/>
              </a:xfrm>
              <a:custGeom>
                <a:rect b="b" l="l" r="r" t="t"/>
                <a:pathLst>
                  <a:path extrusionOk="0" h="4698" w="4286">
                    <a:moveTo>
                      <a:pt x="2099" y="1"/>
                    </a:moveTo>
                    <a:cubicBezTo>
                      <a:pt x="2087" y="1"/>
                      <a:pt x="2075" y="2"/>
                      <a:pt x="2062" y="2"/>
                    </a:cubicBezTo>
                    <a:lnTo>
                      <a:pt x="2041" y="2"/>
                    </a:lnTo>
                    <a:lnTo>
                      <a:pt x="2032" y="3"/>
                    </a:lnTo>
                    <a:cubicBezTo>
                      <a:pt x="2022" y="4"/>
                      <a:pt x="2009" y="5"/>
                      <a:pt x="2000" y="7"/>
                    </a:cubicBezTo>
                    <a:cubicBezTo>
                      <a:pt x="1992" y="8"/>
                      <a:pt x="1984" y="8"/>
                      <a:pt x="1975" y="9"/>
                    </a:cubicBezTo>
                    <a:lnTo>
                      <a:pt x="1966" y="11"/>
                    </a:lnTo>
                    <a:lnTo>
                      <a:pt x="1938" y="16"/>
                    </a:lnTo>
                    <a:cubicBezTo>
                      <a:pt x="1930" y="17"/>
                      <a:pt x="1921" y="18"/>
                      <a:pt x="1913" y="19"/>
                    </a:cubicBezTo>
                    <a:cubicBezTo>
                      <a:pt x="1908" y="20"/>
                      <a:pt x="1904" y="21"/>
                      <a:pt x="1899" y="22"/>
                    </a:cubicBezTo>
                    <a:cubicBezTo>
                      <a:pt x="1890" y="24"/>
                      <a:pt x="1880" y="27"/>
                      <a:pt x="1873" y="28"/>
                    </a:cubicBezTo>
                    <a:cubicBezTo>
                      <a:pt x="1866" y="29"/>
                      <a:pt x="1858" y="32"/>
                      <a:pt x="1851" y="33"/>
                    </a:cubicBezTo>
                    <a:lnTo>
                      <a:pt x="1832" y="38"/>
                    </a:lnTo>
                    <a:cubicBezTo>
                      <a:pt x="1824" y="41"/>
                      <a:pt x="1815" y="43"/>
                      <a:pt x="1807" y="45"/>
                    </a:cubicBezTo>
                    <a:lnTo>
                      <a:pt x="1792" y="50"/>
                    </a:lnTo>
                    <a:cubicBezTo>
                      <a:pt x="1782" y="52"/>
                      <a:pt x="1772" y="55"/>
                      <a:pt x="1763" y="59"/>
                    </a:cubicBezTo>
                    <a:cubicBezTo>
                      <a:pt x="1755" y="61"/>
                      <a:pt x="1748" y="63"/>
                      <a:pt x="1741" y="66"/>
                    </a:cubicBezTo>
                    <a:lnTo>
                      <a:pt x="1733" y="69"/>
                    </a:lnTo>
                    <a:cubicBezTo>
                      <a:pt x="1714" y="75"/>
                      <a:pt x="1695" y="83"/>
                      <a:pt x="1676" y="91"/>
                    </a:cubicBezTo>
                    <a:cubicBezTo>
                      <a:pt x="1656" y="98"/>
                      <a:pt x="1636" y="106"/>
                      <a:pt x="1617" y="115"/>
                    </a:cubicBezTo>
                    <a:lnTo>
                      <a:pt x="1609" y="119"/>
                    </a:lnTo>
                    <a:lnTo>
                      <a:pt x="1587" y="129"/>
                    </a:lnTo>
                    <a:cubicBezTo>
                      <a:pt x="1578" y="134"/>
                      <a:pt x="1568" y="138"/>
                      <a:pt x="1558" y="143"/>
                    </a:cubicBezTo>
                    <a:cubicBezTo>
                      <a:pt x="1552" y="146"/>
                      <a:pt x="1545" y="150"/>
                      <a:pt x="1539" y="153"/>
                    </a:cubicBezTo>
                    <a:lnTo>
                      <a:pt x="1516" y="164"/>
                    </a:lnTo>
                    <a:lnTo>
                      <a:pt x="1499" y="173"/>
                    </a:lnTo>
                    <a:cubicBezTo>
                      <a:pt x="1483" y="182"/>
                      <a:pt x="1468" y="190"/>
                      <a:pt x="1452" y="199"/>
                    </a:cubicBezTo>
                    <a:lnTo>
                      <a:pt x="1437" y="208"/>
                    </a:lnTo>
                    <a:cubicBezTo>
                      <a:pt x="1417" y="220"/>
                      <a:pt x="1396" y="232"/>
                      <a:pt x="1376" y="246"/>
                    </a:cubicBezTo>
                    <a:cubicBezTo>
                      <a:pt x="1356" y="260"/>
                      <a:pt x="1334" y="273"/>
                      <a:pt x="1314" y="287"/>
                    </a:cubicBezTo>
                    <a:lnTo>
                      <a:pt x="1306" y="292"/>
                    </a:lnTo>
                    <a:lnTo>
                      <a:pt x="1298" y="299"/>
                    </a:lnTo>
                    <a:cubicBezTo>
                      <a:pt x="1282" y="309"/>
                      <a:pt x="1266" y="321"/>
                      <a:pt x="1250" y="332"/>
                    </a:cubicBezTo>
                    <a:cubicBezTo>
                      <a:pt x="1230" y="348"/>
                      <a:pt x="1208" y="364"/>
                      <a:pt x="1187" y="381"/>
                    </a:cubicBezTo>
                    <a:cubicBezTo>
                      <a:pt x="1180" y="387"/>
                      <a:pt x="1172" y="392"/>
                      <a:pt x="1165" y="398"/>
                    </a:cubicBezTo>
                    <a:lnTo>
                      <a:pt x="1151" y="410"/>
                    </a:lnTo>
                    <a:cubicBezTo>
                      <a:pt x="1141" y="418"/>
                      <a:pt x="1132" y="426"/>
                      <a:pt x="1123" y="434"/>
                    </a:cubicBezTo>
                    <a:cubicBezTo>
                      <a:pt x="1100" y="452"/>
                      <a:pt x="1079" y="472"/>
                      <a:pt x="1057" y="491"/>
                    </a:cubicBezTo>
                    <a:cubicBezTo>
                      <a:pt x="1047" y="500"/>
                      <a:pt x="1038" y="509"/>
                      <a:pt x="1028" y="519"/>
                    </a:cubicBezTo>
                    <a:lnTo>
                      <a:pt x="1013" y="532"/>
                    </a:lnTo>
                    <a:lnTo>
                      <a:pt x="994" y="550"/>
                    </a:lnTo>
                    <a:cubicBezTo>
                      <a:pt x="973" y="570"/>
                      <a:pt x="953" y="591"/>
                      <a:pt x="933" y="611"/>
                    </a:cubicBezTo>
                    <a:cubicBezTo>
                      <a:pt x="919" y="625"/>
                      <a:pt x="905" y="640"/>
                      <a:pt x="892" y="653"/>
                    </a:cubicBezTo>
                    <a:cubicBezTo>
                      <a:pt x="888" y="657"/>
                      <a:pt x="885" y="661"/>
                      <a:pt x="883" y="665"/>
                    </a:cubicBezTo>
                    <a:cubicBezTo>
                      <a:pt x="879" y="667"/>
                      <a:pt x="876" y="670"/>
                      <a:pt x="872" y="674"/>
                    </a:cubicBezTo>
                    <a:cubicBezTo>
                      <a:pt x="854" y="694"/>
                      <a:pt x="835" y="716"/>
                      <a:pt x="816" y="737"/>
                    </a:cubicBezTo>
                    <a:cubicBezTo>
                      <a:pt x="796" y="759"/>
                      <a:pt x="778" y="780"/>
                      <a:pt x="759" y="803"/>
                    </a:cubicBezTo>
                    <a:lnTo>
                      <a:pt x="759" y="804"/>
                    </a:lnTo>
                    <a:lnTo>
                      <a:pt x="757" y="805"/>
                    </a:lnTo>
                    <a:cubicBezTo>
                      <a:pt x="740" y="827"/>
                      <a:pt x="720" y="849"/>
                      <a:pt x="703" y="872"/>
                    </a:cubicBezTo>
                    <a:cubicBezTo>
                      <a:pt x="681" y="900"/>
                      <a:pt x="659" y="929"/>
                      <a:pt x="639" y="957"/>
                    </a:cubicBezTo>
                    <a:cubicBezTo>
                      <a:pt x="607" y="1000"/>
                      <a:pt x="576" y="1043"/>
                      <a:pt x="547" y="1089"/>
                    </a:cubicBezTo>
                    <a:cubicBezTo>
                      <a:pt x="543" y="1093"/>
                      <a:pt x="540" y="1098"/>
                      <a:pt x="537" y="1104"/>
                    </a:cubicBezTo>
                    <a:cubicBezTo>
                      <a:pt x="516" y="1134"/>
                      <a:pt x="498" y="1166"/>
                      <a:pt x="479" y="1197"/>
                    </a:cubicBezTo>
                    <a:cubicBezTo>
                      <a:pt x="465" y="1218"/>
                      <a:pt x="450" y="1239"/>
                      <a:pt x="438" y="1261"/>
                    </a:cubicBezTo>
                    <a:cubicBezTo>
                      <a:pt x="436" y="1266"/>
                      <a:pt x="432" y="1270"/>
                      <a:pt x="430" y="1276"/>
                    </a:cubicBezTo>
                    <a:cubicBezTo>
                      <a:pt x="422" y="1288"/>
                      <a:pt x="415" y="1301"/>
                      <a:pt x="408" y="1315"/>
                    </a:cubicBezTo>
                    <a:cubicBezTo>
                      <a:pt x="395" y="1340"/>
                      <a:pt x="380" y="1363"/>
                      <a:pt x="366" y="1389"/>
                    </a:cubicBezTo>
                    <a:cubicBezTo>
                      <a:pt x="355" y="1409"/>
                      <a:pt x="345" y="1429"/>
                      <a:pt x="335" y="1450"/>
                    </a:cubicBezTo>
                    <a:lnTo>
                      <a:pt x="327" y="1464"/>
                    </a:lnTo>
                    <a:cubicBezTo>
                      <a:pt x="326" y="1469"/>
                      <a:pt x="323" y="1472"/>
                      <a:pt x="321" y="1477"/>
                    </a:cubicBezTo>
                    <a:cubicBezTo>
                      <a:pt x="309" y="1502"/>
                      <a:pt x="296" y="1528"/>
                      <a:pt x="284" y="1554"/>
                    </a:cubicBezTo>
                    <a:cubicBezTo>
                      <a:pt x="272" y="1578"/>
                      <a:pt x="262" y="1600"/>
                      <a:pt x="252" y="1624"/>
                    </a:cubicBezTo>
                    <a:lnTo>
                      <a:pt x="247" y="1634"/>
                    </a:lnTo>
                    <a:lnTo>
                      <a:pt x="244" y="1644"/>
                    </a:lnTo>
                    <a:cubicBezTo>
                      <a:pt x="236" y="1659"/>
                      <a:pt x="229" y="1676"/>
                      <a:pt x="222" y="1693"/>
                    </a:cubicBezTo>
                    <a:cubicBezTo>
                      <a:pt x="212" y="1717"/>
                      <a:pt x="203" y="1741"/>
                      <a:pt x="194" y="1765"/>
                    </a:cubicBezTo>
                    <a:cubicBezTo>
                      <a:pt x="187" y="1781"/>
                      <a:pt x="182" y="1796"/>
                      <a:pt x="176" y="1811"/>
                    </a:cubicBezTo>
                    <a:lnTo>
                      <a:pt x="171" y="1823"/>
                    </a:lnTo>
                    <a:lnTo>
                      <a:pt x="167" y="1836"/>
                    </a:lnTo>
                    <a:cubicBezTo>
                      <a:pt x="158" y="1861"/>
                      <a:pt x="150" y="1886"/>
                      <a:pt x="141" y="1911"/>
                    </a:cubicBezTo>
                    <a:cubicBezTo>
                      <a:pt x="133" y="1936"/>
                      <a:pt x="125" y="1961"/>
                      <a:pt x="117" y="1986"/>
                    </a:cubicBezTo>
                    <a:cubicBezTo>
                      <a:pt x="116" y="1990"/>
                      <a:pt x="115" y="1993"/>
                      <a:pt x="113" y="1996"/>
                    </a:cubicBezTo>
                    <a:cubicBezTo>
                      <a:pt x="112" y="2000"/>
                      <a:pt x="111" y="2003"/>
                      <a:pt x="110" y="2008"/>
                    </a:cubicBezTo>
                    <a:cubicBezTo>
                      <a:pt x="106" y="2026"/>
                      <a:pt x="100" y="2045"/>
                      <a:pt x="94" y="2064"/>
                    </a:cubicBezTo>
                    <a:cubicBezTo>
                      <a:pt x="87" y="2089"/>
                      <a:pt x="81" y="2115"/>
                      <a:pt x="74" y="2142"/>
                    </a:cubicBezTo>
                    <a:cubicBezTo>
                      <a:pt x="72" y="2153"/>
                      <a:pt x="68" y="2163"/>
                      <a:pt x="66" y="2174"/>
                    </a:cubicBezTo>
                    <a:lnTo>
                      <a:pt x="62" y="2190"/>
                    </a:lnTo>
                    <a:cubicBezTo>
                      <a:pt x="60" y="2199"/>
                      <a:pt x="58" y="2208"/>
                      <a:pt x="56" y="2218"/>
                    </a:cubicBezTo>
                    <a:cubicBezTo>
                      <a:pt x="51" y="2242"/>
                      <a:pt x="45" y="2269"/>
                      <a:pt x="41" y="2294"/>
                    </a:cubicBezTo>
                    <a:cubicBezTo>
                      <a:pt x="36" y="2316"/>
                      <a:pt x="32" y="2340"/>
                      <a:pt x="28" y="2363"/>
                    </a:cubicBezTo>
                    <a:lnTo>
                      <a:pt x="28" y="2365"/>
                    </a:lnTo>
                    <a:lnTo>
                      <a:pt x="28" y="2367"/>
                    </a:lnTo>
                    <a:cubicBezTo>
                      <a:pt x="25" y="2392"/>
                      <a:pt x="22" y="2417"/>
                      <a:pt x="18" y="2441"/>
                    </a:cubicBezTo>
                    <a:cubicBezTo>
                      <a:pt x="15" y="2464"/>
                      <a:pt x="13" y="2488"/>
                      <a:pt x="10" y="2511"/>
                    </a:cubicBezTo>
                    <a:cubicBezTo>
                      <a:pt x="9" y="2519"/>
                      <a:pt x="9" y="2528"/>
                      <a:pt x="8" y="2536"/>
                    </a:cubicBezTo>
                    <a:cubicBezTo>
                      <a:pt x="7" y="2541"/>
                      <a:pt x="7" y="2545"/>
                      <a:pt x="7" y="2550"/>
                    </a:cubicBezTo>
                    <a:cubicBezTo>
                      <a:pt x="7" y="2561"/>
                      <a:pt x="6" y="2571"/>
                      <a:pt x="5" y="2583"/>
                    </a:cubicBezTo>
                    <a:cubicBezTo>
                      <a:pt x="3" y="2607"/>
                      <a:pt x="2" y="2630"/>
                      <a:pt x="1" y="2653"/>
                    </a:cubicBezTo>
                    <a:cubicBezTo>
                      <a:pt x="1" y="2675"/>
                      <a:pt x="0" y="2697"/>
                      <a:pt x="3" y="2719"/>
                    </a:cubicBezTo>
                    <a:lnTo>
                      <a:pt x="3" y="2722"/>
                    </a:lnTo>
                    <a:cubicBezTo>
                      <a:pt x="3" y="2747"/>
                      <a:pt x="3" y="2770"/>
                      <a:pt x="5" y="2794"/>
                    </a:cubicBezTo>
                    <a:cubicBezTo>
                      <a:pt x="6" y="2817"/>
                      <a:pt x="7" y="2840"/>
                      <a:pt x="9" y="2862"/>
                    </a:cubicBezTo>
                    <a:cubicBezTo>
                      <a:pt x="9" y="2868"/>
                      <a:pt x="10" y="2873"/>
                      <a:pt x="11" y="2879"/>
                    </a:cubicBezTo>
                    <a:cubicBezTo>
                      <a:pt x="11" y="2883"/>
                      <a:pt x="13" y="2888"/>
                      <a:pt x="13" y="2893"/>
                    </a:cubicBezTo>
                    <a:cubicBezTo>
                      <a:pt x="14" y="2906"/>
                      <a:pt x="15" y="2920"/>
                      <a:pt x="16" y="2933"/>
                    </a:cubicBezTo>
                    <a:cubicBezTo>
                      <a:pt x="19" y="2957"/>
                      <a:pt x="23" y="2980"/>
                      <a:pt x="27" y="3003"/>
                    </a:cubicBezTo>
                    <a:cubicBezTo>
                      <a:pt x="28" y="3012"/>
                      <a:pt x="31" y="3021"/>
                      <a:pt x="32" y="3029"/>
                    </a:cubicBezTo>
                    <a:cubicBezTo>
                      <a:pt x="33" y="3035"/>
                      <a:pt x="34" y="3041"/>
                      <a:pt x="35" y="3047"/>
                    </a:cubicBezTo>
                    <a:cubicBezTo>
                      <a:pt x="37" y="3056"/>
                      <a:pt x="39" y="3065"/>
                      <a:pt x="41" y="3074"/>
                    </a:cubicBezTo>
                    <a:cubicBezTo>
                      <a:pt x="48" y="3099"/>
                      <a:pt x="53" y="3124"/>
                      <a:pt x="60" y="3149"/>
                    </a:cubicBezTo>
                    <a:cubicBezTo>
                      <a:pt x="62" y="3155"/>
                      <a:pt x="65" y="3160"/>
                      <a:pt x="67" y="3168"/>
                    </a:cubicBezTo>
                    <a:cubicBezTo>
                      <a:pt x="69" y="3175"/>
                      <a:pt x="72" y="3182"/>
                      <a:pt x="74" y="3189"/>
                    </a:cubicBezTo>
                    <a:cubicBezTo>
                      <a:pt x="78" y="3201"/>
                      <a:pt x="82" y="3214"/>
                      <a:pt x="86" y="3225"/>
                    </a:cubicBezTo>
                    <a:cubicBezTo>
                      <a:pt x="94" y="3249"/>
                      <a:pt x="104" y="3271"/>
                      <a:pt x="115" y="3293"/>
                    </a:cubicBezTo>
                    <a:cubicBezTo>
                      <a:pt x="116" y="3296"/>
                      <a:pt x="118" y="3301"/>
                      <a:pt x="119" y="3304"/>
                    </a:cubicBezTo>
                    <a:cubicBezTo>
                      <a:pt x="120" y="3305"/>
                      <a:pt x="120" y="3307"/>
                      <a:pt x="120" y="3308"/>
                    </a:cubicBezTo>
                    <a:cubicBezTo>
                      <a:pt x="137" y="3343"/>
                      <a:pt x="155" y="3376"/>
                      <a:pt x="176" y="3408"/>
                    </a:cubicBezTo>
                    <a:cubicBezTo>
                      <a:pt x="176" y="3409"/>
                      <a:pt x="178" y="3410"/>
                      <a:pt x="178" y="3410"/>
                    </a:cubicBezTo>
                    <a:cubicBezTo>
                      <a:pt x="180" y="3414"/>
                      <a:pt x="184" y="3419"/>
                      <a:pt x="187" y="3422"/>
                    </a:cubicBezTo>
                    <a:cubicBezTo>
                      <a:pt x="204" y="3448"/>
                      <a:pt x="224" y="3473"/>
                      <a:pt x="244" y="3497"/>
                    </a:cubicBezTo>
                    <a:cubicBezTo>
                      <a:pt x="251" y="3506"/>
                      <a:pt x="259" y="3514"/>
                      <a:pt x="265" y="3522"/>
                    </a:cubicBezTo>
                    <a:cubicBezTo>
                      <a:pt x="284" y="3541"/>
                      <a:pt x="302" y="3558"/>
                      <a:pt x="320" y="3575"/>
                    </a:cubicBezTo>
                    <a:cubicBezTo>
                      <a:pt x="328" y="3582"/>
                      <a:pt x="336" y="3589"/>
                      <a:pt x="344" y="3596"/>
                    </a:cubicBezTo>
                    <a:cubicBezTo>
                      <a:pt x="371" y="3617"/>
                      <a:pt x="399" y="3637"/>
                      <a:pt x="429" y="3654"/>
                    </a:cubicBezTo>
                    <a:lnTo>
                      <a:pt x="2219" y="4695"/>
                    </a:lnTo>
                    <a:lnTo>
                      <a:pt x="2219" y="4695"/>
                    </a:lnTo>
                    <a:cubicBezTo>
                      <a:pt x="2191" y="4679"/>
                      <a:pt x="2164" y="4660"/>
                      <a:pt x="2138" y="4639"/>
                    </a:cubicBezTo>
                    <a:cubicBezTo>
                      <a:pt x="2130" y="4633"/>
                      <a:pt x="2124" y="4626"/>
                      <a:pt x="2116" y="4619"/>
                    </a:cubicBezTo>
                    <a:cubicBezTo>
                      <a:pt x="2096" y="4602"/>
                      <a:pt x="2078" y="4584"/>
                      <a:pt x="2060" y="4566"/>
                    </a:cubicBezTo>
                    <a:cubicBezTo>
                      <a:pt x="2053" y="4558"/>
                      <a:pt x="2045" y="4550"/>
                      <a:pt x="2039" y="4541"/>
                    </a:cubicBezTo>
                    <a:cubicBezTo>
                      <a:pt x="2018" y="4517"/>
                      <a:pt x="1999" y="4492"/>
                      <a:pt x="1982" y="4466"/>
                    </a:cubicBezTo>
                    <a:cubicBezTo>
                      <a:pt x="1978" y="4461"/>
                      <a:pt x="1975" y="4458"/>
                      <a:pt x="1973" y="4453"/>
                    </a:cubicBezTo>
                    <a:cubicBezTo>
                      <a:pt x="1951" y="4419"/>
                      <a:pt x="1931" y="4384"/>
                      <a:pt x="1914" y="4348"/>
                    </a:cubicBezTo>
                    <a:cubicBezTo>
                      <a:pt x="1913" y="4343"/>
                      <a:pt x="1910" y="4340"/>
                      <a:pt x="1909" y="4337"/>
                    </a:cubicBezTo>
                    <a:cubicBezTo>
                      <a:pt x="1893" y="4303"/>
                      <a:pt x="1880" y="4267"/>
                      <a:pt x="1868" y="4232"/>
                    </a:cubicBezTo>
                    <a:cubicBezTo>
                      <a:pt x="1866" y="4225"/>
                      <a:pt x="1864" y="4217"/>
                      <a:pt x="1862" y="4211"/>
                    </a:cubicBezTo>
                    <a:cubicBezTo>
                      <a:pt x="1849" y="4172"/>
                      <a:pt x="1839" y="4132"/>
                      <a:pt x="1830" y="4089"/>
                    </a:cubicBezTo>
                    <a:lnTo>
                      <a:pt x="1826" y="4072"/>
                    </a:lnTo>
                    <a:cubicBezTo>
                      <a:pt x="1818" y="4029"/>
                      <a:pt x="1812" y="3984"/>
                      <a:pt x="1807" y="3936"/>
                    </a:cubicBezTo>
                    <a:cubicBezTo>
                      <a:pt x="1806" y="3932"/>
                      <a:pt x="1805" y="3927"/>
                      <a:pt x="1805" y="3921"/>
                    </a:cubicBezTo>
                    <a:cubicBezTo>
                      <a:pt x="1800" y="3870"/>
                      <a:pt x="1798" y="3817"/>
                      <a:pt x="1798" y="3761"/>
                    </a:cubicBezTo>
                    <a:cubicBezTo>
                      <a:pt x="1798" y="3707"/>
                      <a:pt x="1800" y="3650"/>
                      <a:pt x="1805" y="3594"/>
                    </a:cubicBezTo>
                    <a:lnTo>
                      <a:pt x="1806" y="3579"/>
                    </a:lnTo>
                    <a:cubicBezTo>
                      <a:pt x="1811" y="3522"/>
                      <a:pt x="1817" y="3465"/>
                      <a:pt x="1826" y="3408"/>
                    </a:cubicBezTo>
                    <a:lnTo>
                      <a:pt x="1826" y="3405"/>
                    </a:lnTo>
                    <a:cubicBezTo>
                      <a:pt x="1836" y="3349"/>
                      <a:pt x="1847" y="3291"/>
                      <a:pt x="1859" y="3233"/>
                    </a:cubicBezTo>
                    <a:cubicBezTo>
                      <a:pt x="1860" y="3228"/>
                      <a:pt x="1863" y="3223"/>
                      <a:pt x="1864" y="3217"/>
                    </a:cubicBezTo>
                    <a:cubicBezTo>
                      <a:pt x="1876" y="3161"/>
                      <a:pt x="1891" y="3106"/>
                      <a:pt x="1908" y="3050"/>
                    </a:cubicBezTo>
                    <a:lnTo>
                      <a:pt x="1912" y="3040"/>
                    </a:lnTo>
                    <a:cubicBezTo>
                      <a:pt x="1929" y="2982"/>
                      <a:pt x="1948" y="2924"/>
                      <a:pt x="1969" y="2866"/>
                    </a:cubicBezTo>
                    <a:cubicBezTo>
                      <a:pt x="1970" y="2862"/>
                      <a:pt x="1972" y="2858"/>
                      <a:pt x="1974" y="2855"/>
                    </a:cubicBezTo>
                    <a:cubicBezTo>
                      <a:pt x="1994" y="2798"/>
                      <a:pt x="2017" y="2743"/>
                      <a:pt x="2041" y="2686"/>
                    </a:cubicBezTo>
                    <a:lnTo>
                      <a:pt x="2045" y="2678"/>
                    </a:lnTo>
                    <a:cubicBezTo>
                      <a:pt x="2070" y="2621"/>
                      <a:pt x="2096" y="2565"/>
                      <a:pt x="2125" y="2509"/>
                    </a:cubicBezTo>
                    <a:lnTo>
                      <a:pt x="2133" y="2494"/>
                    </a:lnTo>
                    <a:cubicBezTo>
                      <a:pt x="2155" y="2449"/>
                      <a:pt x="2180" y="2404"/>
                      <a:pt x="2205" y="2359"/>
                    </a:cubicBezTo>
                    <a:cubicBezTo>
                      <a:pt x="2213" y="2346"/>
                      <a:pt x="2220" y="2333"/>
                      <a:pt x="2227" y="2321"/>
                    </a:cubicBezTo>
                    <a:cubicBezTo>
                      <a:pt x="2243" y="2294"/>
                      <a:pt x="2260" y="2267"/>
                      <a:pt x="2276" y="2241"/>
                    </a:cubicBezTo>
                    <a:cubicBezTo>
                      <a:pt x="2295" y="2211"/>
                      <a:pt x="2314" y="2179"/>
                      <a:pt x="2335" y="2148"/>
                    </a:cubicBezTo>
                    <a:cubicBezTo>
                      <a:pt x="2368" y="2098"/>
                      <a:pt x="2400" y="2050"/>
                      <a:pt x="2436" y="2003"/>
                    </a:cubicBezTo>
                    <a:lnTo>
                      <a:pt x="2436" y="2002"/>
                    </a:lnTo>
                    <a:cubicBezTo>
                      <a:pt x="2474" y="1950"/>
                      <a:pt x="2514" y="1899"/>
                      <a:pt x="2555" y="1849"/>
                    </a:cubicBezTo>
                    <a:lnTo>
                      <a:pt x="2556" y="1848"/>
                    </a:lnTo>
                    <a:cubicBezTo>
                      <a:pt x="2596" y="1800"/>
                      <a:pt x="2638" y="1754"/>
                      <a:pt x="2679" y="1708"/>
                    </a:cubicBezTo>
                    <a:cubicBezTo>
                      <a:pt x="2683" y="1705"/>
                      <a:pt x="2685" y="1701"/>
                      <a:pt x="2689" y="1698"/>
                    </a:cubicBezTo>
                    <a:cubicBezTo>
                      <a:pt x="2728" y="1656"/>
                      <a:pt x="2769" y="1616"/>
                      <a:pt x="2810" y="1577"/>
                    </a:cubicBezTo>
                    <a:lnTo>
                      <a:pt x="2825" y="1564"/>
                    </a:lnTo>
                    <a:cubicBezTo>
                      <a:pt x="2864" y="1526"/>
                      <a:pt x="2906" y="1489"/>
                      <a:pt x="2948" y="1455"/>
                    </a:cubicBezTo>
                    <a:lnTo>
                      <a:pt x="2962" y="1443"/>
                    </a:lnTo>
                    <a:cubicBezTo>
                      <a:pt x="3006" y="1409"/>
                      <a:pt x="3050" y="1376"/>
                      <a:pt x="3095" y="1344"/>
                    </a:cubicBezTo>
                    <a:lnTo>
                      <a:pt x="3104" y="1338"/>
                    </a:lnTo>
                    <a:cubicBezTo>
                      <a:pt x="3151" y="1304"/>
                      <a:pt x="3200" y="1274"/>
                      <a:pt x="3249" y="1245"/>
                    </a:cubicBezTo>
                    <a:cubicBezTo>
                      <a:pt x="3271" y="1233"/>
                      <a:pt x="3292" y="1222"/>
                      <a:pt x="3314" y="1210"/>
                    </a:cubicBezTo>
                    <a:lnTo>
                      <a:pt x="3336" y="1198"/>
                    </a:lnTo>
                    <a:cubicBezTo>
                      <a:pt x="3353" y="1190"/>
                      <a:pt x="3369" y="1182"/>
                      <a:pt x="3385" y="1174"/>
                    </a:cubicBezTo>
                    <a:cubicBezTo>
                      <a:pt x="3392" y="1172"/>
                      <a:pt x="3399" y="1168"/>
                      <a:pt x="3406" y="1165"/>
                    </a:cubicBezTo>
                    <a:cubicBezTo>
                      <a:pt x="3428" y="1155"/>
                      <a:pt x="3451" y="1146"/>
                      <a:pt x="3472" y="1136"/>
                    </a:cubicBezTo>
                    <a:cubicBezTo>
                      <a:pt x="3495" y="1127"/>
                      <a:pt x="3517" y="1119"/>
                      <a:pt x="3538" y="1111"/>
                    </a:cubicBezTo>
                    <a:lnTo>
                      <a:pt x="3560" y="1105"/>
                    </a:lnTo>
                    <a:cubicBezTo>
                      <a:pt x="3575" y="1099"/>
                      <a:pt x="3590" y="1096"/>
                      <a:pt x="3604" y="1091"/>
                    </a:cubicBezTo>
                    <a:lnTo>
                      <a:pt x="3629" y="1084"/>
                    </a:lnTo>
                    <a:cubicBezTo>
                      <a:pt x="3643" y="1081"/>
                      <a:pt x="3656" y="1077"/>
                      <a:pt x="3670" y="1074"/>
                    </a:cubicBezTo>
                    <a:lnTo>
                      <a:pt x="3696" y="1068"/>
                    </a:lnTo>
                    <a:cubicBezTo>
                      <a:pt x="3708" y="1065"/>
                      <a:pt x="3722" y="1063"/>
                      <a:pt x="3734" y="1060"/>
                    </a:cubicBezTo>
                    <a:cubicBezTo>
                      <a:pt x="3744" y="1059"/>
                      <a:pt x="3754" y="1058"/>
                      <a:pt x="3763" y="1056"/>
                    </a:cubicBezTo>
                    <a:cubicBezTo>
                      <a:pt x="3774" y="1055"/>
                      <a:pt x="3787" y="1054"/>
                      <a:pt x="3797" y="1052"/>
                    </a:cubicBezTo>
                    <a:cubicBezTo>
                      <a:pt x="3808" y="1051"/>
                      <a:pt x="3818" y="1049"/>
                      <a:pt x="3829" y="1049"/>
                    </a:cubicBezTo>
                    <a:cubicBezTo>
                      <a:pt x="3839" y="1048"/>
                      <a:pt x="3849" y="1047"/>
                      <a:pt x="3859" y="1047"/>
                    </a:cubicBezTo>
                    <a:cubicBezTo>
                      <a:pt x="3872" y="1046"/>
                      <a:pt x="3884" y="1046"/>
                      <a:pt x="3896" y="1046"/>
                    </a:cubicBezTo>
                    <a:lnTo>
                      <a:pt x="3923" y="1046"/>
                    </a:lnTo>
                    <a:cubicBezTo>
                      <a:pt x="3938" y="1047"/>
                      <a:pt x="3952" y="1047"/>
                      <a:pt x="3967" y="1048"/>
                    </a:cubicBezTo>
                    <a:lnTo>
                      <a:pt x="3991" y="1050"/>
                    </a:lnTo>
                    <a:cubicBezTo>
                      <a:pt x="4012" y="1052"/>
                      <a:pt x="4034" y="1056"/>
                      <a:pt x="4056" y="1059"/>
                    </a:cubicBezTo>
                    <a:cubicBezTo>
                      <a:pt x="4059" y="1060"/>
                      <a:pt x="4062" y="1062"/>
                      <a:pt x="4066" y="1062"/>
                    </a:cubicBezTo>
                    <a:cubicBezTo>
                      <a:pt x="4096" y="1067"/>
                      <a:pt x="4127" y="1075"/>
                      <a:pt x="4156" y="1085"/>
                    </a:cubicBezTo>
                    <a:cubicBezTo>
                      <a:pt x="4162" y="1088"/>
                      <a:pt x="4168" y="1089"/>
                      <a:pt x="4172" y="1091"/>
                    </a:cubicBezTo>
                    <a:cubicBezTo>
                      <a:pt x="4186" y="1096"/>
                      <a:pt x="4200" y="1101"/>
                      <a:pt x="4212" y="1107"/>
                    </a:cubicBezTo>
                    <a:cubicBezTo>
                      <a:pt x="4218" y="1109"/>
                      <a:pt x="4225" y="1113"/>
                      <a:pt x="4231" y="1115"/>
                    </a:cubicBezTo>
                    <a:cubicBezTo>
                      <a:pt x="4250" y="1124"/>
                      <a:pt x="4268" y="1133"/>
                      <a:pt x="4286" y="1143"/>
                    </a:cubicBezTo>
                    <a:lnTo>
                      <a:pt x="2489" y="98"/>
                    </a:lnTo>
                    <a:cubicBezTo>
                      <a:pt x="2472" y="88"/>
                      <a:pt x="2454" y="78"/>
                      <a:pt x="2434" y="70"/>
                    </a:cubicBezTo>
                    <a:cubicBezTo>
                      <a:pt x="2429" y="67"/>
                      <a:pt x="2422" y="64"/>
                      <a:pt x="2415" y="62"/>
                    </a:cubicBezTo>
                    <a:cubicBezTo>
                      <a:pt x="2403" y="56"/>
                      <a:pt x="2390" y="51"/>
                      <a:pt x="2377" y="46"/>
                    </a:cubicBezTo>
                    <a:cubicBezTo>
                      <a:pt x="2374" y="45"/>
                      <a:pt x="2372" y="44"/>
                      <a:pt x="2369" y="43"/>
                    </a:cubicBezTo>
                    <a:cubicBezTo>
                      <a:pt x="2366" y="42"/>
                      <a:pt x="2363" y="42"/>
                      <a:pt x="2361" y="41"/>
                    </a:cubicBezTo>
                    <a:cubicBezTo>
                      <a:pt x="2330" y="30"/>
                      <a:pt x="2301" y="22"/>
                      <a:pt x="2270" y="16"/>
                    </a:cubicBezTo>
                    <a:lnTo>
                      <a:pt x="2268" y="16"/>
                    </a:lnTo>
                    <a:cubicBezTo>
                      <a:pt x="2264" y="16"/>
                      <a:pt x="2262" y="15"/>
                      <a:pt x="2259" y="15"/>
                    </a:cubicBezTo>
                    <a:cubicBezTo>
                      <a:pt x="2237" y="11"/>
                      <a:pt x="2217" y="8"/>
                      <a:pt x="2195" y="5"/>
                    </a:cubicBezTo>
                    <a:cubicBezTo>
                      <a:pt x="2191" y="5"/>
                      <a:pt x="2189" y="4"/>
                      <a:pt x="2184" y="4"/>
                    </a:cubicBezTo>
                    <a:lnTo>
                      <a:pt x="2170" y="4"/>
                    </a:lnTo>
                    <a:cubicBezTo>
                      <a:pt x="2155" y="3"/>
                      <a:pt x="2141" y="2"/>
                      <a:pt x="2126" y="2"/>
                    </a:cubicBezTo>
                    <a:cubicBezTo>
                      <a:pt x="2120" y="2"/>
                      <a:pt x="2115" y="1"/>
                      <a:pt x="2109" y="1"/>
                    </a:cubicBezTo>
                    <a:close/>
                    <a:moveTo>
                      <a:pt x="2219" y="4695"/>
                    </a:moveTo>
                    <a:cubicBezTo>
                      <a:pt x="2221" y="4696"/>
                      <a:pt x="2222" y="4697"/>
                      <a:pt x="2223" y="4697"/>
                    </a:cubicBezTo>
                    <a:lnTo>
                      <a:pt x="2219" y="469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047" name="Google Shape;1047;p42"/>
            <p:cNvSpPr/>
            <p:nvPr/>
          </p:nvSpPr>
          <p:spPr>
            <a:xfrm>
              <a:off x="1886949" y="669059"/>
              <a:ext cx="144335" cy="144335"/>
            </a:xfrm>
            <a:custGeom>
              <a:rect b="b" l="l" r="r" t="t"/>
              <a:pathLst>
                <a:path extrusionOk="0" h="5673" w="5673">
                  <a:moveTo>
                    <a:pt x="2836" y="1480"/>
                  </a:moveTo>
                  <a:cubicBezTo>
                    <a:pt x="3585" y="1481"/>
                    <a:pt x="4192" y="2088"/>
                    <a:pt x="4193" y="2836"/>
                  </a:cubicBezTo>
                  <a:cubicBezTo>
                    <a:pt x="4193" y="3384"/>
                    <a:pt x="3863" y="3879"/>
                    <a:pt x="3356" y="4089"/>
                  </a:cubicBezTo>
                  <a:cubicBezTo>
                    <a:pt x="3188" y="4158"/>
                    <a:pt x="3011" y="4192"/>
                    <a:pt x="2837" y="4192"/>
                  </a:cubicBezTo>
                  <a:cubicBezTo>
                    <a:pt x="2484" y="4192"/>
                    <a:pt x="2137" y="4054"/>
                    <a:pt x="1878" y="3795"/>
                  </a:cubicBezTo>
                  <a:cubicBezTo>
                    <a:pt x="1490" y="3407"/>
                    <a:pt x="1374" y="2824"/>
                    <a:pt x="1584" y="2317"/>
                  </a:cubicBezTo>
                  <a:cubicBezTo>
                    <a:pt x="1794" y="1810"/>
                    <a:pt x="2288" y="1480"/>
                    <a:pt x="2836" y="1480"/>
                  </a:cubicBezTo>
                  <a:close/>
                  <a:moveTo>
                    <a:pt x="2836" y="0"/>
                  </a:moveTo>
                  <a:cubicBezTo>
                    <a:pt x="1273" y="0"/>
                    <a:pt x="0" y="1272"/>
                    <a:pt x="0" y="2836"/>
                  </a:cubicBezTo>
                  <a:cubicBezTo>
                    <a:pt x="0" y="4400"/>
                    <a:pt x="1273" y="5672"/>
                    <a:pt x="2836" y="5672"/>
                  </a:cubicBezTo>
                  <a:cubicBezTo>
                    <a:pt x="4401" y="5672"/>
                    <a:pt x="5672" y="4400"/>
                    <a:pt x="5672" y="2836"/>
                  </a:cubicBezTo>
                  <a:cubicBezTo>
                    <a:pt x="5672" y="1272"/>
                    <a:pt x="4401" y="0"/>
                    <a:pt x="28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48" name="Google Shape;1048;p42"/>
          <p:cNvGrpSpPr/>
          <p:nvPr/>
        </p:nvGrpSpPr>
        <p:grpSpPr>
          <a:xfrm>
            <a:off x="8125142" y="57869"/>
            <a:ext cx="962076" cy="851246"/>
            <a:chOff x="7647704" y="539494"/>
            <a:chExt cx="962076" cy="851246"/>
          </a:xfrm>
        </p:grpSpPr>
        <p:grpSp>
          <p:nvGrpSpPr>
            <p:cNvPr id="1049" name="Google Shape;1049;p42"/>
            <p:cNvGrpSpPr/>
            <p:nvPr/>
          </p:nvGrpSpPr>
          <p:grpSpPr>
            <a:xfrm>
              <a:off x="7890242" y="827362"/>
              <a:ext cx="601191" cy="368434"/>
              <a:chOff x="-4112725" y="1691025"/>
              <a:chExt cx="2381898" cy="1459722"/>
            </a:xfrm>
          </p:grpSpPr>
          <p:sp>
            <p:nvSpPr>
              <p:cNvPr id="1050" name="Google Shape;1050;p42"/>
              <p:cNvSpPr/>
              <p:nvPr/>
            </p:nvSpPr>
            <p:spPr>
              <a:xfrm>
                <a:off x="-4111422" y="1691025"/>
                <a:ext cx="2380592" cy="1377403"/>
              </a:xfrm>
              <a:custGeom>
                <a:rect b="b" l="l" r="r" t="t"/>
                <a:pathLst>
                  <a:path extrusionOk="0" h="6342" w="10961">
                    <a:moveTo>
                      <a:pt x="3623" y="0"/>
                    </a:moveTo>
                    <a:lnTo>
                      <a:pt x="1" y="2104"/>
                    </a:lnTo>
                    <a:lnTo>
                      <a:pt x="7338" y="6341"/>
                    </a:lnTo>
                    <a:lnTo>
                      <a:pt x="10960" y="4236"/>
                    </a:lnTo>
                    <a:lnTo>
                      <a:pt x="362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1" name="Google Shape;1051;p42"/>
              <p:cNvSpPr/>
              <p:nvPr/>
            </p:nvSpPr>
            <p:spPr>
              <a:xfrm>
                <a:off x="-2518783" y="2611036"/>
                <a:ext cx="787956" cy="539711"/>
              </a:xfrm>
              <a:custGeom>
                <a:rect b="b" l="l" r="r" t="t"/>
                <a:pathLst>
                  <a:path extrusionOk="0" h="2485" w="3628">
                    <a:moveTo>
                      <a:pt x="3627" y="0"/>
                    </a:moveTo>
                    <a:lnTo>
                      <a:pt x="5" y="2105"/>
                    </a:lnTo>
                    <a:lnTo>
                      <a:pt x="0" y="2484"/>
                    </a:lnTo>
                    <a:lnTo>
                      <a:pt x="3622" y="380"/>
                    </a:lnTo>
                    <a:lnTo>
                      <a:pt x="362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2" name="Google Shape;1052;p42"/>
              <p:cNvSpPr/>
              <p:nvPr/>
            </p:nvSpPr>
            <p:spPr>
              <a:xfrm>
                <a:off x="-4112725" y="2147990"/>
                <a:ext cx="1595025" cy="1002755"/>
              </a:xfrm>
              <a:custGeom>
                <a:rect b="b" l="l" r="r" t="t"/>
                <a:pathLst>
                  <a:path extrusionOk="0" h="4617" w="7344">
                    <a:moveTo>
                      <a:pt x="7" y="0"/>
                    </a:moveTo>
                    <a:lnTo>
                      <a:pt x="1" y="381"/>
                    </a:lnTo>
                    <a:lnTo>
                      <a:pt x="7339" y="4616"/>
                    </a:lnTo>
                    <a:lnTo>
                      <a:pt x="7344" y="4237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3" name="Google Shape;1053;p42"/>
              <p:cNvSpPr/>
              <p:nvPr/>
            </p:nvSpPr>
            <p:spPr>
              <a:xfrm>
                <a:off x="-3609718" y="1978148"/>
                <a:ext cx="1386091" cy="802508"/>
              </a:xfrm>
              <a:custGeom>
                <a:rect b="b" l="l" r="r" t="t"/>
                <a:pathLst>
                  <a:path extrusionOk="0" h="3695" w="6382">
                    <a:moveTo>
                      <a:pt x="3164" y="1033"/>
                    </a:moveTo>
                    <a:cubicBezTo>
                      <a:pt x="3510" y="1033"/>
                      <a:pt x="3857" y="1109"/>
                      <a:pt x="4123" y="1262"/>
                    </a:cubicBezTo>
                    <a:cubicBezTo>
                      <a:pt x="4652" y="1569"/>
                      <a:pt x="4656" y="2065"/>
                      <a:pt x="4128" y="2372"/>
                    </a:cubicBezTo>
                    <a:cubicBezTo>
                      <a:pt x="3865" y="2525"/>
                      <a:pt x="3519" y="2602"/>
                      <a:pt x="3173" y="2602"/>
                    </a:cubicBezTo>
                    <a:cubicBezTo>
                      <a:pt x="2826" y="2602"/>
                      <a:pt x="2479" y="2525"/>
                      <a:pt x="2215" y="2372"/>
                    </a:cubicBezTo>
                    <a:lnTo>
                      <a:pt x="2213" y="2372"/>
                    </a:lnTo>
                    <a:cubicBezTo>
                      <a:pt x="1684" y="2065"/>
                      <a:pt x="1681" y="1569"/>
                      <a:pt x="2208" y="1262"/>
                    </a:cubicBezTo>
                    <a:cubicBezTo>
                      <a:pt x="2471" y="1109"/>
                      <a:pt x="2817" y="1033"/>
                      <a:pt x="3164" y="1033"/>
                    </a:cubicBezTo>
                    <a:close/>
                    <a:moveTo>
                      <a:pt x="2370" y="1"/>
                    </a:moveTo>
                    <a:cubicBezTo>
                      <a:pt x="2082" y="75"/>
                      <a:pt x="1771" y="112"/>
                      <a:pt x="1461" y="112"/>
                    </a:cubicBezTo>
                    <a:cubicBezTo>
                      <a:pt x="1204" y="112"/>
                      <a:pt x="947" y="87"/>
                      <a:pt x="702" y="36"/>
                    </a:cubicBezTo>
                    <a:lnTo>
                      <a:pt x="9" y="438"/>
                    </a:lnTo>
                    <a:cubicBezTo>
                      <a:pt x="193" y="729"/>
                      <a:pt x="190" y="1051"/>
                      <a:pt x="0" y="1341"/>
                    </a:cubicBezTo>
                    <a:lnTo>
                      <a:pt x="4076" y="3695"/>
                    </a:lnTo>
                    <a:cubicBezTo>
                      <a:pt x="4340" y="3638"/>
                      <a:pt x="4609" y="3609"/>
                      <a:pt x="4877" y="3609"/>
                    </a:cubicBezTo>
                    <a:cubicBezTo>
                      <a:pt x="5092" y="3609"/>
                      <a:pt x="5307" y="3628"/>
                      <a:pt x="5520" y="3664"/>
                    </a:cubicBezTo>
                    <a:lnTo>
                      <a:pt x="6288" y="3218"/>
                    </a:lnTo>
                    <a:cubicBezTo>
                      <a:pt x="6134" y="2922"/>
                      <a:pt x="6166" y="2602"/>
                      <a:pt x="6381" y="2318"/>
                    </a:cubicBezTo>
                    <a:lnTo>
                      <a:pt x="237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4" name="Google Shape;1054;p42"/>
              <p:cNvSpPr/>
              <p:nvPr/>
            </p:nvSpPr>
            <p:spPr>
              <a:xfrm>
                <a:off x="-3083254" y="2270702"/>
                <a:ext cx="323392" cy="187650"/>
              </a:xfrm>
              <a:custGeom>
                <a:rect b="b" l="l" r="r" t="t"/>
                <a:pathLst>
                  <a:path extrusionOk="0" h="864" w="1489">
                    <a:moveTo>
                      <a:pt x="1337" y="0"/>
                    </a:moveTo>
                    <a:lnTo>
                      <a:pt x="1249" y="50"/>
                    </a:lnTo>
                    <a:cubicBezTo>
                      <a:pt x="1190" y="29"/>
                      <a:pt x="1127" y="18"/>
                      <a:pt x="1065" y="18"/>
                    </a:cubicBezTo>
                    <a:cubicBezTo>
                      <a:pt x="1045" y="18"/>
                      <a:pt x="1026" y="19"/>
                      <a:pt x="1007" y="21"/>
                    </a:cubicBezTo>
                    <a:cubicBezTo>
                      <a:pt x="920" y="32"/>
                      <a:pt x="838" y="62"/>
                      <a:pt x="764" y="106"/>
                    </a:cubicBezTo>
                    <a:cubicBezTo>
                      <a:pt x="708" y="138"/>
                      <a:pt x="669" y="171"/>
                      <a:pt x="646" y="205"/>
                    </a:cubicBezTo>
                    <a:cubicBezTo>
                      <a:pt x="625" y="235"/>
                      <a:pt x="613" y="269"/>
                      <a:pt x="608" y="306"/>
                    </a:cubicBezTo>
                    <a:cubicBezTo>
                      <a:pt x="605" y="338"/>
                      <a:pt x="607" y="371"/>
                      <a:pt x="614" y="404"/>
                    </a:cubicBezTo>
                    <a:cubicBezTo>
                      <a:pt x="620" y="435"/>
                      <a:pt x="624" y="467"/>
                      <a:pt x="627" y="498"/>
                    </a:cubicBezTo>
                    <a:cubicBezTo>
                      <a:pt x="629" y="528"/>
                      <a:pt x="624" y="557"/>
                      <a:pt x="613" y="585"/>
                    </a:cubicBezTo>
                    <a:cubicBezTo>
                      <a:pt x="602" y="612"/>
                      <a:pt x="576" y="638"/>
                      <a:pt x="535" y="662"/>
                    </a:cubicBezTo>
                    <a:cubicBezTo>
                      <a:pt x="500" y="683"/>
                      <a:pt x="460" y="697"/>
                      <a:pt x="419" y="699"/>
                    </a:cubicBezTo>
                    <a:cubicBezTo>
                      <a:pt x="385" y="698"/>
                      <a:pt x="352" y="689"/>
                      <a:pt x="323" y="672"/>
                    </a:cubicBezTo>
                    <a:cubicBezTo>
                      <a:pt x="293" y="656"/>
                      <a:pt x="277" y="638"/>
                      <a:pt x="277" y="618"/>
                    </a:cubicBezTo>
                    <a:cubicBezTo>
                      <a:pt x="277" y="597"/>
                      <a:pt x="298" y="574"/>
                      <a:pt x="341" y="549"/>
                    </a:cubicBezTo>
                    <a:lnTo>
                      <a:pt x="433" y="496"/>
                    </a:lnTo>
                    <a:lnTo>
                      <a:pt x="257" y="394"/>
                    </a:lnTo>
                    <a:lnTo>
                      <a:pt x="175" y="441"/>
                    </a:lnTo>
                    <a:cubicBezTo>
                      <a:pt x="95" y="487"/>
                      <a:pt x="47" y="535"/>
                      <a:pt x="30" y="582"/>
                    </a:cubicBezTo>
                    <a:cubicBezTo>
                      <a:pt x="14" y="631"/>
                      <a:pt x="33" y="679"/>
                      <a:pt x="87" y="725"/>
                    </a:cubicBezTo>
                    <a:lnTo>
                      <a:pt x="0" y="776"/>
                    </a:lnTo>
                    <a:lnTo>
                      <a:pt x="154" y="864"/>
                    </a:lnTo>
                    <a:lnTo>
                      <a:pt x="240" y="814"/>
                    </a:lnTo>
                    <a:cubicBezTo>
                      <a:pt x="301" y="838"/>
                      <a:pt x="365" y="850"/>
                      <a:pt x="431" y="850"/>
                    </a:cubicBezTo>
                    <a:cubicBezTo>
                      <a:pt x="449" y="850"/>
                      <a:pt x="468" y="849"/>
                      <a:pt x="487" y="847"/>
                    </a:cubicBezTo>
                    <a:cubicBezTo>
                      <a:pt x="574" y="836"/>
                      <a:pt x="658" y="808"/>
                      <a:pt x="733" y="763"/>
                    </a:cubicBezTo>
                    <a:cubicBezTo>
                      <a:pt x="790" y="730"/>
                      <a:pt x="830" y="697"/>
                      <a:pt x="851" y="663"/>
                    </a:cubicBezTo>
                    <a:cubicBezTo>
                      <a:pt x="873" y="633"/>
                      <a:pt x="885" y="598"/>
                      <a:pt x="889" y="562"/>
                    </a:cubicBezTo>
                    <a:cubicBezTo>
                      <a:pt x="892" y="529"/>
                      <a:pt x="890" y="496"/>
                      <a:pt x="883" y="464"/>
                    </a:cubicBezTo>
                    <a:cubicBezTo>
                      <a:pt x="876" y="434"/>
                      <a:pt x="872" y="402"/>
                      <a:pt x="869" y="370"/>
                    </a:cubicBezTo>
                    <a:cubicBezTo>
                      <a:pt x="868" y="341"/>
                      <a:pt x="873" y="310"/>
                      <a:pt x="884" y="283"/>
                    </a:cubicBezTo>
                    <a:cubicBezTo>
                      <a:pt x="894" y="255"/>
                      <a:pt x="919" y="230"/>
                      <a:pt x="960" y="206"/>
                    </a:cubicBezTo>
                    <a:cubicBezTo>
                      <a:pt x="995" y="184"/>
                      <a:pt x="1035" y="171"/>
                      <a:pt x="1077" y="168"/>
                    </a:cubicBezTo>
                    <a:cubicBezTo>
                      <a:pt x="1079" y="168"/>
                      <a:pt x="1081" y="168"/>
                      <a:pt x="1082" y="168"/>
                    </a:cubicBezTo>
                    <a:cubicBezTo>
                      <a:pt x="1114" y="168"/>
                      <a:pt x="1144" y="177"/>
                      <a:pt x="1171" y="193"/>
                    </a:cubicBezTo>
                    <a:cubicBezTo>
                      <a:pt x="1201" y="210"/>
                      <a:pt x="1215" y="227"/>
                      <a:pt x="1214" y="248"/>
                    </a:cubicBezTo>
                    <a:cubicBezTo>
                      <a:pt x="1213" y="268"/>
                      <a:pt x="1190" y="290"/>
                      <a:pt x="1147" y="315"/>
                    </a:cubicBezTo>
                    <a:lnTo>
                      <a:pt x="1100" y="343"/>
                    </a:lnTo>
                    <a:lnTo>
                      <a:pt x="1277" y="445"/>
                    </a:lnTo>
                    <a:lnTo>
                      <a:pt x="1314" y="425"/>
                    </a:lnTo>
                    <a:cubicBezTo>
                      <a:pt x="1395" y="377"/>
                      <a:pt x="1441" y="329"/>
                      <a:pt x="1458" y="281"/>
                    </a:cubicBezTo>
                    <a:cubicBezTo>
                      <a:pt x="1474" y="233"/>
                      <a:pt x="1455" y="186"/>
                      <a:pt x="1401" y="139"/>
                    </a:cubicBezTo>
                    <a:lnTo>
                      <a:pt x="1489" y="89"/>
                    </a:lnTo>
                    <a:lnTo>
                      <a:pt x="133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055" name="Google Shape;1055;p42"/>
            <p:cNvSpPr/>
            <p:nvPr/>
          </p:nvSpPr>
          <p:spPr>
            <a:xfrm>
              <a:off x="7647704" y="659208"/>
              <a:ext cx="144335" cy="144335"/>
            </a:xfrm>
            <a:custGeom>
              <a:rect b="b" l="l" r="r" t="t"/>
              <a:pathLst>
                <a:path extrusionOk="0" h="5673" w="5673">
                  <a:moveTo>
                    <a:pt x="2837" y="1481"/>
                  </a:moveTo>
                  <a:cubicBezTo>
                    <a:pt x="3585" y="1481"/>
                    <a:pt x="4192" y="2088"/>
                    <a:pt x="4193" y="2837"/>
                  </a:cubicBezTo>
                  <a:cubicBezTo>
                    <a:pt x="4193" y="3386"/>
                    <a:pt x="3862" y="3880"/>
                    <a:pt x="3356" y="4090"/>
                  </a:cubicBezTo>
                  <a:cubicBezTo>
                    <a:pt x="3189" y="4160"/>
                    <a:pt x="3013" y="4193"/>
                    <a:pt x="2838" y="4193"/>
                  </a:cubicBezTo>
                  <a:cubicBezTo>
                    <a:pt x="2485" y="4193"/>
                    <a:pt x="2138" y="4055"/>
                    <a:pt x="1878" y="3796"/>
                  </a:cubicBezTo>
                  <a:cubicBezTo>
                    <a:pt x="1490" y="3408"/>
                    <a:pt x="1373" y="2824"/>
                    <a:pt x="1584" y="2318"/>
                  </a:cubicBezTo>
                  <a:cubicBezTo>
                    <a:pt x="1794" y="1811"/>
                    <a:pt x="2289" y="1481"/>
                    <a:pt x="2837" y="1481"/>
                  </a:cubicBezTo>
                  <a:close/>
                  <a:moveTo>
                    <a:pt x="2837" y="1"/>
                  </a:moveTo>
                  <a:cubicBezTo>
                    <a:pt x="1274" y="1"/>
                    <a:pt x="1" y="1273"/>
                    <a:pt x="1" y="2837"/>
                  </a:cubicBezTo>
                  <a:cubicBezTo>
                    <a:pt x="1" y="4401"/>
                    <a:pt x="1274" y="5673"/>
                    <a:pt x="2837" y="5673"/>
                  </a:cubicBezTo>
                  <a:cubicBezTo>
                    <a:pt x="4401" y="5673"/>
                    <a:pt x="5673" y="4401"/>
                    <a:pt x="5673" y="2837"/>
                  </a:cubicBezTo>
                  <a:cubicBezTo>
                    <a:pt x="5673" y="1273"/>
                    <a:pt x="4401" y="1"/>
                    <a:pt x="28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6" name="Google Shape;1056;p42"/>
            <p:cNvSpPr/>
            <p:nvPr/>
          </p:nvSpPr>
          <p:spPr>
            <a:xfrm>
              <a:off x="8491421" y="1276452"/>
              <a:ext cx="118359" cy="114288"/>
            </a:xfrm>
            <a:custGeom>
              <a:rect b="b" l="l" r="r" t="t"/>
              <a:pathLst>
                <a:path extrusionOk="0" h="4492" w="4652">
                  <a:moveTo>
                    <a:pt x="3751" y="0"/>
                  </a:moveTo>
                  <a:cubicBezTo>
                    <a:pt x="3541" y="0"/>
                    <a:pt x="3332" y="80"/>
                    <a:pt x="3172" y="240"/>
                  </a:cubicBezTo>
                  <a:lnTo>
                    <a:pt x="2653" y="759"/>
                  </a:lnTo>
                  <a:cubicBezTo>
                    <a:pt x="2563" y="850"/>
                    <a:pt x="2444" y="895"/>
                    <a:pt x="2325" y="895"/>
                  </a:cubicBezTo>
                  <a:cubicBezTo>
                    <a:pt x="2206" y="895"/>
                    <a:pt x="2088" y="850"/>
                    <a:pt x="1998" y="759"/>
                  </a:cubicBezTo>
                  <a:lnTo>
                    <a:pt x="1479" y="242"/>
                  </a:lnTo>
                  <a:cubicBezTo>
                    <a:pt x="1319" y="82"/>
                    <a:pt x="1109" y="2"/>
                    <a:pt x="899" y="2"/>
                  </a:cubicBezTo>
                  <a:cubicBezTo>
                    <a:pt x="689" y="2"/>
                    <a:pt x="480" y="82"/>
                    <a:pt x="320" y="242"/>
                  </a:cubicBezTo>
                  <a:cubicBezTo>
                    <a:pt x="0" y="561"/>
                    <a:pt x="0" y="1081"/>
                    <a:pt x="320" y="1401"/>
                  </a:cubicBezTo>
                  <a:lnTo>
                    <a:pt x="838" y="1918"/>
                  </a:lnTo>
                  <a:cubicBezTo>
                    <a:pt x="1019" y="2100"/>
                    <a:pt x="1019" y="2393"/>
                    <a:pt x="838" y="2575"/>
                  </a:cubicBezTo>
                  <a:lnTo>
                    <a:pt x="320" y="3092"/>
                  </a:lnTo>
                  <a:cubicBezTo>
                    <a:pt x="0" y="3412"/>
                    <a:pt x="0" y="3931"/>
                    <a:pt x="320" y="4251"/>
                  </a:cubicBezTo>
                  <a:cubicBezTo>
                    <a:pt x="480" y="4410"/>
                    <a:pt x="689" y="4490"/>
                    <a:pt x="899" y="4490"/>
                  </a:cubicBezTo>
                  <a:cubicBezTo>
                    <a:pt x="1109" y="4490"/>
                    <a:pt x="1319" y="4410"/>
                    <a:pt x="1479" y="4251"/>
                  </a:cubicBezTo>
                  <a:lnTo>
                    <a:pt x="1997" y="3732"/>
                  </a:lnTo>
                  <a:cubicBezTo>
                    <a:pt x="2087" y="3642"/>
                    <a:pt x="2206" y="3597"/>
                    <a:pt x="2325" y="3597"/>
                  </a:cubicBezTo>
                  <a:cubicBezTo>
                    <a:pt x="2444" y="3597"/>
                    <a:pt x="2563" y="3642"/>
                    <a:pt x="2653" y="3732"/>
                  </a:cubicBezTo>
                  <a:lnTo>
                    <a:pt x="3172" y="4251"/>
                  </a:lnTo>
                  <a:cubicBezTo>
                    <a:pt x="3332" y="4411"/>
                    <a:pt x="3541" y="4491"/>
                    <a:pt x="3751" y="4491"/>
                  </a:cubicBezTo>
                  <a:cubicBezTo>
                    <a:pt x="3960" y="4491"/>
                    <a:pt x="4170" y="4411"/>
                    <a:pt x="4330" y="4251"/>
                  </a:cubicBezTo>
                  <a:cubicBezTo>
                    <a:pt x="4650" y="3931"/>
                    <a:pt x="4650" y="3412"/>
                    <a:pt x="4330" y="3092"/>
                  </a:cubicBezTo>
                  <a:lnTo>
                    <a:pt x="3812" y="2574"/>
                  </a:lnTo>
                  <a:cubicBezTo>
                    <a:pt x="3631" y="2392"/>
                    <a:pt x="3631" y="2099"/>
                    <a:pt x="3812" y="1917"/>
                  </a:cubicBezTo>
                  <a:lnTo>
                    <a:pt x="4330" y="1400"/>
                  </a:lnTo>
                  <a:cubicBezTo>
                    <a:pt x="4651" y="1079"/>
                    <a:pt x="4651" y="560"/>
                    <a:pt x="4330" y="240"/>
                  </a:cubicBezTo>
                  <a:cubicBezTo>
                    <a:pt x="4170" y="80"/>
                    <a:pt x="3960" y="0"/>
                    <a:pt x="375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7" name="Google Shape;1057;p42"/>
            <p:cNvSpPr/>
            <p:nvPr/>
          </p:nvSpPr>
          <p:spPr>
            <a:xfrm>
              <a:off x="8340314" y="539494"/>
              <a:ext cx="144335" cy="144361"/>
            </a:xfrm>
            <a:custGeom>
              <a:rect b="b" l="l" r="r" t="t"/>
              <a:pathLst>
                <a:path extrusionOk="0" h="5674" w="5673">
                  <a:moveTo>
                    <a:pt x="2836" y="1"/>
                  </a:moveTo>
                  <a:cubicBezTo>
                    <a:pt x="2384" y="1"/>
                    <a:pt x="2016" y="369"/>
                    <a:pt x="2017" y="821"/>
                  </a:cubicBezTo>
                  <a:lnTo>
                    <a:pt x="2017" y="1554"/>
                  </a:lnTo>
                  <a:cubicBezTo>
                    <a:pt x="2017" y="1810"/>
                    <a:pt x="1808" y="2018"/>
                    <a:pt x="1553" y="2018"/>
                  </a:cubicBezTo>
                  <a:lnTo>
                    <a:pt x="820" y="2018"/>
                  </a:lnTo>
                  <a:cubicBezTo>
                    <a:pt x="367" y="2018"/>
                    <a:pt x="0" y="2384"/>
                    <a:pt x="0" y="2837"/>
                  </a:cubicBezTo>
                  <a:cubicBezTo>
                    <a:pt x="0" y="3290"/>
                    <a:pt x="367" y="3657"/>
                    <a:pt x="820" y="3657"/>
                  </a:cubicBezTo>
                  <a:lnTo>
                    <a:pt x="1553" y="3657"/>
                  </a:lnTo>
                  <a:cubicBezTo>
                    <a:pt x="1808" y="3657"/>
                    <a:pt x="2017" y="3865"/>
                    <a:pt x="2017" y="4121"/>
                  </a:cubicBezTo>
                  <a:lnTo>
                    <a:pt x="2017" y="4854"/>
                  </a:lnTo>
                  <a:cubicBezTo>
                    <a:pt x="2017" y="5307"/>
                    <a:pt x="2384" y="5673"/>
                    <a:pt x="2836" y="5673"/>
                  </a:cubicBezTo>
                  <a:cubicBezTo>
                    <a:pt x="3289" y="5673"/>
                    <a:pt x="3655" y="5307"/>
                    <a:pt x="3655" y="4854"/>
                  </a:cubicBezTo>
                  <a:lnTo>
                    <a:pt x="3655" y="4121"/>
                  </a:lnTo>
                  <a:cubicBezTo>
                    <a:pt x="3655" y="3865"/>
                    <a:pt x="3863" y="3657"/>
                    <a:pt x="4119" y="3657"/>
                  </a:cubicBezTo>
                  <a:lnTo>
                    <a:pt x="4852" y="3657"/>
                  </a:lnTo>
                  <a:cubicBezTo>
                    <a:pt x="5305" y="3657"/>
                    <a:pt x="5672" y="3290"/>
                    <a:pt x="5672" y="2837"/>
                  </a:cubicBezTo>
                  <a:cubicBezTo>
                    <a:pt x="5672" y="2384"/>
                    <a:pt x="5305" y="2018"/>
                    <a:pt x="4852" y="2018"/>
                  </a:cubicBezTo>
                  <a:lnTo>
                    <a:pt x="4119" y="2018"/>
                  </a:lnTo>
                  <a:cubicBezTo>
                    <a:pt x="3863" y="2018"/>
                    <a:pt x="3655" y="1810"/>
                    <a:pt x="3655" y="1554"/>
                  </a:cubicBezTo>
                  <a:lnTo>
                    <a:pt x="3655" y="821"/>
                  </a:lnTo>
                  <a:cubicBezTo>
                    <a:pt x="3655" y="369"/>
                    <a:pt x="3289" y="1"/>
                    <a:pt x="2836" y="1"/>
                  </a:cubicBezTo>
                  <a:close/>
                </a:path>
              </a:pathLst>
            </a:custGeom>
            <a:solidFill>
              <a:srgbClr val="FF9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10_1">
    <p:spTree>
      <p:nvGrpSpPr>
        <p:cNvPr id="1058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9" name="Google Shape;1059;p43"/>
          <p:cNvGrpSpPr/>
          <p:nvPr/>
        </p:nvGrpSpPr>
        <p:grpSpPr>
          <a:xfrm>
            <a:off x="3779436" y="4713859"/>
            <a:ext cx="1585128" cy="350005"/>
            <a:chOff x="7010771" y="697150"/>
            <a:chExt cx="1678628" cy="370650"/>
          </a:xfrm>
        </p:grpSpPr>
        <p:grpSp>
          <p:nvGrpSpPr>
            <p:cNvPr id="1060" name="Google Shape;1060;p43"/>
            <p:cNvGrpSpPr/>
            <p:nvPr/>
          </p:nvGrpSpPr>
          <p:grpSpPr>
            <a:xfrm>
              <a:off x="7873613" y="697150"/>
              <a:ext cx="457313" cy="370650"/>
              <a:chOff x="1298600" y="-919198"/>
              <a:chExt cx="457313" cy="370650"/>
            </a:xfrm>
          </p:grpSpPr>
          <p:sp>
            <p:nvSpPr>
              <p:cNvPr id="1061" name="Google Shape;1061;p43"/>
              <p:cNvSpPr/>
              <p:nvPr/>
            </p:nvSpPr>
            <p:spPr>
              <a:xfrm>
                <a:off x="1586174" y="-919198"/>
                <a:ext cx="149013" cy="74468"/>
              </a:xfrm>
              <a:custGeom>
                <a:rect b="b" l="l" r="r" t="t"/>
                <a:pathLst>
                  <a:path extrusionOk="0" h="1936" w="3874">
                    <a:moveTo>
                      <a:pt x="1588" y="1"/>
                    </a:moveTo>
                    <a:cubicBezTo>
                      <a:pt x="1572" y="1"/>
                      <a:pt x="1556" y="2"/>
                      <a:pt x="1540" y="2"/>
                    </a:cubicBezTo>
                    <a:cubicBezTo>
                      <a:pt x="1532" y="3"/>
                      <a:pt x="1523" y="3"/>
                      <a:pt x="1514" y="3"/>
                    </a:cubicBezTo>
                    <a:lnTo>
                      <a:pt x="1503" y="4"/>
                    </a:lnTo>
                    <a:cubicBezTo>
                      <a:pt x="1489" y="5"/>
                      <a:pt x="1477" y="6"/>
                      <a:pt x="1463" y="7"/>
                    </a:cubicBezTo>
                    <a:cubicBezTo>
                      <a:pt x="1453" y="8"/>
                      <a:pt x="1443" y="10"/>
                      <a:pt x="1433" y="11"/>
                    </a:cubicBezTo>
                    <a:cubicBezTo>
                      <a:pt x="1428" y="12"/>
                      <a:pt x="1423" y="13"/>
                      <a:pt x="1420" y="13"/>
                    </a:cubicBezTo>
                    <a:cubicBezTo>
                      <a:pt x="1408" y="15"/>
                      <a:pt x="1395" y="18"/>
                      <a:pt x="1383" y="20"/>
                    </a:cubicBezTo>
                    <a:cubicBezTo>
                      <a:pt x="1372" y="21"/>
                      <a:pt x="1362" y="22"/>
                      <a:pt x="1352" y="24"/>
                    </a:cubicBezTo>
                    <a:cubicBezTo>
                      <a:pt x="1346" y="25"/>
                      <a:pt x="1341" y="27"/>
                      <a:pt x="1335" y="28"/>
                    </a:cubicBezTo>
                    <a:lnTo>
                      <a:pt x="1303" y="36"/>
                    </a:lnTo>
                    <a:cubicBezTo>
                      <a:pt x="1294" y="37"/>
                      <a:pt x="1285" y="39"/>
                      <a:pt x="1277" y="41"/>
                    </a:cubicBezTo>
                    <a:cubicBezTo>
                      <a:pt x="1269" y="44"/>
                      <a:pt x="1260" y="46"/>
                      <a:pt x="1252" y="48"/>
                    </a:cubicBezTo>
                    <a:lnTo>
                      <a:pt x="1219" y="57"/>
                    </a:lnTo>
                    <a:cubicBezTo>
                      <a:pt x="1214" y="58"/>
                      <a:pt x="1208" y="60"/>
                      <a:pt x="1201" y="62"/>
                    </a:cubicBezTo>
                    <a:cubicBezTo>
                      <a:pt x="1189" y="65"/>
                      <a:pt x="1176" y="70"/>
                      <a:pt x="1164" y="74"/>
                    </a:cubicBezTo>
                    <a:cubicBezTo>
                      <a:pt x="1155" y="77"/>
                      <a:pt x="1147" y="80"/>
                      <a:pt x="1138" y="82"/>
                    </a:cubicBezTo>
                    <a:lnTo>
                      <a:pt x="1127" y="86"/>
                    </a:lnTo>
                    <a:cubicBezTo>
                      <a:pt x="1104" y="95"/>
                      <a:pt x="1079" y="104"/>
                      <a:pt x="1054" y="114"/>
                    </a:cubicBezTo>
                    <a:cubicBezTo>
                      <a:pt x="1030" y="123"/>
                      <a:pt x="1005" y="133"/>
                      <a:pt x="981" y="145"/>
                    </a:cubicBezTo>
                    <a:lnTo>
                      <a:pt x="970" y="150"/>
                    </a:lnTo>
                    <a:cubicBezTo>
                      <a:pt x="961" y="154"/>
                      <a:pt x="953" y="158"/>
                      <a:pt x="944" y="163"/>
                    </a:cubicBezTo>
                    <a:cubicBezTo>
                      <a:pt x="931" y="168"/>
                      <a:pt x="919" y="173"/>
                      <a:pt x="906" y="180"/>
                    </a:cubicBezTo>
                    <a:lnTo>
                      <a:pt x="883" y="192"/>
                    </a:lnTo>
                    <a:cubicBezTo>
                      <a:pt x="873" y="197"/>
                      <a:pt x="863" y="202"/>
                      <a:pt x="854" y="207"/>
                    </a:cubicBezTo>
                    <a:lnTo>
                      <a:pt x="831" y="218"/>
                    </a:lnTo>
                    <a:cubicBezTo>
                      <a:pt x="812" y="230"/>
                      <a:pt x="793" y="240"/>
                      <a:pt x="773" y="251"/>
                    </a:cubicBezTo>
                    <a:lnTo>
                      <a:pt x="755" y="261"/>
                    </a:lnTo>
                    <a:cubicBezTo>
                      <a:pt x="729" y="277"/>
                      <a:pt x="704" y="292"/>
                      <a:pt x="678" y="309"/>
                    </a:cubicBezTo>
                    <a:lnTo>
                      <a:pt x="674" y="311"/>
                    </a:lnTo>
                    <a:lnTo>
                      <a:pt x="657" y="324"/>
                    </a:lnTo>
                    <a:cubicBezTo>
                      <a:pt x="637" y="335"/>
                      <a:pt x="619" y="348"/>
                      <a:pt x="601" y="360"/>
                    </a:cubicBezTo>
                    <a:cubicBezTo>
                      <a:pt x="594" y="365"/>
                      <a:pt x="589" y="369"/>
                      <a:pt x="582" y="374"/>
                    </a:cubicBezTo>
                    <a:lnTo>
                      <a:pt x="551" y="395"/>
                    </a:lnTo>
                    <a:cubicBezTo>
                      <a:pt x="541" y="402"/>
                      <a:pt x="533" y="408"/>
                      <a:pt x="522" y="416"/>
                    </a:cubicBezTo>
                    <a:cubicBezTo>
                      <a:pt x="510" y="424"/>
                      <a:pt x="500" y="433"/>
                      <a:pt x="489" y="441"/>
                    </a:cubicBezTo>
                    <a:cubicBezTo>
                      <a:pt x="478" y="449"/>
                      <a:pt x="468" y="457"/>
                      <a:pt x="457" y="466"/>
                    </a:cubicBezTo>
                    <a:cubicBezTo>
                      <a:pt x="452" y="469"/>
                      <a:pt x="447" y="474"/>
                      <a:pt x="441" y="477"/>
                    </a:cubicBezTo>
                    <a:cubicBezTo>
                      <a:pt x="425" y="491"/>
                      <a:pt x="409" y="504"/>
                      <a:pt x="392" y="517"/>
                    </a:cubicBezTo>
                    <a:cubicBezTo>
                      <a:pt x="384" y="525"/>
                      <a:pt x="375" y="531"/>
                      <a:pt x="366" y="538"/>
                    </a:cubicBezTo>
                    <a:lnTo>
                      <a:pt x="359" y="544"/>
                    </a:lnTo>
                    <a:cubicBezTo>
                      <a:pt x="332" y="567"/>
                      <a:pt x="305" y="590"/>
                      <a:pt x="278" y="615"/>
                    </a:cubicBezTo>
                    <a:lnTo>
                      <a:pt x="277" y="617"/>
                    </a:lnTo>
                    <a:lnTo>
                      <a:pt x="266" y="626"/>
                    </a:lnTo>
                    <a:cubicBezTo>
                      <a:pt x="244" y="646"/>
                      <a:pt x="220" y="668"/>
                      <a:pt x="197" y="690"/>
                    </a:cubicBezTo>
                    <a:lnTo>
                      <a:pt x="189" y="698"/>
                    </a:lnTo>
                    <a:cubicBezTo>
                      <a:pt x="179" y="707"/>
                      <a:pt x="170" y="717"/>
                      <a:pt x="161" y="727"/>
                    </a:cubicBezTo>
                    <a:cubicBezTo>
                      <a:pt x="147" y="740"/>
                      <a:pt x="132" y="754"/>
                      <a:pt x="119" y="767"/>
                    </a:cubicBezTo>
                    <a:lnTo>
                      <a:pt x="103" y="784"/>
                    </a:lnTo>
                    <a:lnTo>
                      <a:pt x="72" y="816"/>
                    </a:lnTo>
                    <a:cubicBezTo>
                      <a:pt x="62" y="826"/>
                      <a:pt x="53" y="837"/>
                      <a:pt x="44" y="847"/>
                    </a:cubicBezTo>
                    <a:cubicBezTo>
                      <a:pt x="29" y="862"/>
                      <a:pt x="15" y="877"/>
                      <a:pt x="1" y="893"/>
                    </a:cubicBezTo>
                    <a:lnTo>
                      <a:pt x="1797" y="1936"/>
                    </a:lnTo>
                    <a:cubicBezTo>
                      <a:pt x="1820" y="1911"/>
                      <a:pt x="1844" y="1886"/>
                      <a:pt x="1868" y="1860"/>
                    </a:cubicBezTo>
                    <a:cubicBezTo>
                      <a:pt x="1878" y="1850"/>
                      <a:pt x="1889" y="1838"/>
                      <a:pt x="1899" y="1828"/>
                    </a:cubicBezTo>
                    <a:cubicBezTo>
                      <a:pt x="1918" y="1809"/>
                      <a:pt x="1937" y="1789"/>
                      <a:pt x="1955" y="1770"/>
                    </a:cubicBezTo>
                    <a:cubicBezTo>
                      <a:pt x="1966" y="1761"/>
                      <a:pt x="1975" y="1751"/>
                      <a:pt x="1984" y="1742"/>
                    </a:cubicBezTo>
                    <a:cubicBezTo>
                      <a:pt x="2010" y="1717"/>
                      <a:pt x="2036" y="1693"/>
                      <a:pt x="2062" y="1669"/>
                    </a:cubicBezTo>
                    <a:lnTo>
                      <a:pt x="2072" y="1660"/>
                    </a:lnTo>
                    <a:cubicBezTo>
                      <a:pt x="2102" y="1633"/>
                      <a:pt x="2131" y="1607"/>
                      <a:pt x="2162" y="1582"/>
                    </a:cubicBezTo>
                    <a:cubicBezTo>
                      <a:pt x="2170" y="1574"/>
                      <a:pt x="2179" y="1567"/>
                      <a:pt x="2188" y="1560"/>
                    </a:cubicBezTo>
                    <a:cubicBezTo>
                      <a:pt x="2210" y="1542"/>
                      <a:pt x="2231" y="1525"/>
                      <a:pt x="2253" y="1508"/>
                    </a:cubicBezTo>
                    <a:lnTo>
                      <a:pt x="2284" y="1484"/>
                    </a:lnTo>
                    <a:cubicBezTo>
                      <a:pt x="2305" y="1468"/>
                      <a:pt x="2325" y="1454"/>
                      <a:pt x="2347" y="1438"/>
                    </a:cubicBezTo>
                    <a:lnTo>
                      <a:pt x="2377" y="1416"/>
                    </a:lnTo>
                    <a:cubicBezTo>
                      <a:pt x="2402" y="1399"/>
                      <a:pt x="2427" y="1383"/>
                      <a:pt x="2452" y="1367"/>
                    </a:cubicBezTo>
                    <a:cubicBezTo>
                      <a:pt x="2458" y="1364"/>
                      <a:pt x="2464" y="1360"/>
                      <a:pt x="2469" y="1356"/>
                    </a:cubicBezTo>
                    <a:cubicBezTo>
                      <a:pt x="2502" y="1335"/>
                      <a:pt x="2535" y="1314"/>
                      <a:pt x="2568" y="1295"/>
                    </a:cubicBezTo>
                    <a:cubicBezTo>
                      <a:pt x="2595" y="1279"/>
                      <a:pt x="2622" y="1265"/>
                      <a:pt x="2649" y="1251"/>
                    </a:cubicBezTo>
                    <a:lnTo>
                      <a:pt x="2679" y="1236"/>
                    </a:lnTo>
                    <a:cubicBezTo>
                      <a:pt x="2699" y="1226"/>
                      <a:pt x="2719" y="1215"/>
                      <a:pt x="2739" y="1206"/>
                    </a:cubicBezTo>
                    <a:cubicBezTo>
                      <a:pt x="2747" y="1202"/>
                      <a:pt x="2756" y="1197"/>
                      <a:pt x="2765" y="1194"/>
                    </a:cubicBezTo>
                    <a:cubicBezTo>
                      <a:pt x="2794" y="1181"/>
                      <a:pt x="2821" y="1169"/>
                      <a:pt x="2849" y="1158"/>
                    </a:cubicBezTo>
                    <a:cubicBezTo>
                      <a:pt x="2878" y="1146"/>
                      <a:pt x="2905" y="1136"/>
                      <a:pt x="2933" y="1127"/>
                    </a:cubicBezTo>
                    <a:cubicBezTo>
                      <a:pt x="2942" y="1124"/>
                      <a:pt x="2950" y="1121"/>
                      <a:pt x="2959" y="1118"/>
                    </a:cubicBezTo>
                    <a:cubicBezTo>
                      <a:pt x="2979" y="1112"/>
                      <a:pt x="2997" y="1107"/>
                      <a:pt x="3015" y="1101"/>
                    </a:cubicBezTo>
                    <a:lnTo>
                      <a:pt x="3048" y="1092"/>
                    </a:lnTo>
                    <a:cubicBezTo>
                      <a:pt x="3065" y="1087"/>
                      <a:pt x="3082" y="1083"/>
                      <a:pt x="3099" y="1079"/>
                    </a:cubicBezTo>
                    <a:cubicBezTo>
                      <a:pt x="3109" y="1077"/>
                      <a:pt x="3120" y="1074"/>
                      <a:pt x="3131" y="1071"/>
                    </a:cubicBezTo>
                    <a:cubicBezTo>
                      <a:pt x="3147" y="1069"/>
                      <a:pt x="3162" y="1066"/>
                      <a:pt x="3178" y="1063"/>
                    </a:cubicBezTo>
                    <a:cubicBezTo>
                      <a:pt x="3191" y="1061"/>
                      <a:pt x="3203" y="1059"/>
                      <a:pt x="3215" y="1057"/>
                    </a:cubicBezTo>
                    <a:cubicBezTo>
                      <a:pt x="3231" y="1056"/>
                      <a:pt x="3245" y="1053"/>
                      <a:pt x="3259" y="1052"/>
                    </a:cubicBezTo>
                    <a:cubicBezTo>
                      <a:pt x="3271" y="1050"/>
                      <a:pt x="3286" y="1049"/>
                      <a:pt x="3299" y="1048"/>
                    </a:cubicBezTo>
                    <a:cubicBezTo>
                      <a:pt x="3311" y="1046"/>
                      <a:pt x="3324" y="1045"/>
                      <a:pt x="3336" y="1045"/>
                    </a:cubicBezTo>
                    <a:cubicBezTo>
                      <a:pt x="3352" y="1045"/>
                      <a:pt x="3368" y="1044"/>
                      <a:pt x="3383" y="1044"/>
                    </a:cubicBezTo>
                    <a:lnTo>
                      <a:pt x="3415" y="1044"/>
                    </a:lnTo>
                    <a:cubicBezTo>
                      <a:pt x="3436" y="1044"/>
                      <a:pt x="3455" y="1045"/>
                      <a:pt x="3473" y="1046"/>
                    </a:cubicBezTo>
                    <a:cubicBezTo>
                      <a:pt x="3484" y="1048"/>
                      <a:pt x="3494" y="1049"/>
                      <a:pt x="3504" y="1050"/>
                    </a:cubicBezTo>
                    <a:cubicBezTo>
                      <a:pt x="3533" y="1053"/>
                      <a:pt x="3562" y="1057"/>
                      <a:pt x="3590" y="1062"/>
                    </a:cubicBezTo>
                    <a:lnTo>
                      <a:pt x="3599" y="1063"/>
                    </a:lnTo>
                    <a:lnTo>
                      <a:pt x="3616" y="1068"/>
                    </a:lnTo>
                    <a:cubicBezTo>
                      <a:pt x="3633" y="1071"/>
                      <a:pt x="3651" y="1076"/>
                      <a:pt x="3667" y="1080"/>
                    </a:cubicBezTo>
                    <a:cubicBezTo>
                      <a:pt x="3676" y="1083"/>
                      <a:pt x="3684" y="1085"/>
                      <a:pt x="3692" y="1088"/>
                    </a:cubicBezTo>
                    <a:cubicBezTo>
                      <a:pt x="3706" y="1093"/>
                      <a:pt x="3719" y="1096"/>
                      <a:pt x="3733" y="1102"/>
                    </a:cubicBezTo>
                    <a:cubicBezTo>
                      <a:pt x="3750" y="1108"/>
                      <a:pt x="3766" y="1115"/>
                      <a:pt x="3782" y="1121"/>
                    </a:cubicBezTo>
                    <a:cubicBezTo>
                      <a:pt x="3790" y="1125"/>
                      <a:pt x="3798" y="1128"/>
                      <a:pt x="3805" y="1132"/>
                    </a:cubicBezTo>
                    <a:cubicBezTo>
                      <a:pt x="3828" y="1143"/>
                      <a:pt x="3851" y="1154"/>
                      <a:pt x="3874" y="1167"/>
                    </a:cubicBezTo>
                    <a:lnTo>
                      <a:pt x="2078" y="124"/>
                    </a:lnTo>
                    <a:cubicBezTo>
                      <a:pt x="2056" y="111"/>
                      <a:pt x="2033" y="99"/>
                      <a:pt x="2010" y="88"/>
                    </a:cubicBezTo>
                    <a:cubicBezTo>
                      <a:pt x="2002" y="84"/>
                      <a:pt x="1994" y="81"/>
                      <a:pt x="1986" y="78"/>
                    </a:cubicBezTo>
                    <a:cubicBezTo>
                      <a:pt x="1970" y="71"/>
                      <a:pt x="1954" y="64"/>
                      <a:pt x="1937" y="58"/>
                    </a:cubicBezTo>
                    <a:lnTo>
                      <a:pt x="1929" y="55"/>
                    </a:lnTo>
                    <a:cubicBezTo>
                      <a:pt x="1919" y="52"/>
                      <a:pt x="1908" y="48"/>
                      <a:pt x="1896" y="45"/>
                    </a:cubicBezTo>
                    <a:cubicBezTo>
                      <a:pt x="1889" y="42"/>
                      <a:pt x="1881" y="39"/>
                      <a:pt x="1873" y="37"/>
                    </a:cubicBezTo>
                    <a:cubicBezTo>
                      <a:pt x="1856" y="32"/>
                      <a:pt x="1837" y="28"/>
                      <a:pt x="1820" y="24"/>
                    </a:cubicBezTo>
                    <a:lnTo>
                      <a:pt x="1803" y="20"/>
                    </a:lnTo>
                    <a:lnTo>
                      <a:pt x="1801" y="20"/>
                    </a:lnTo>
                    <a:lnTo>
                      <a:pt x="1794" y="19"/>
                    </a:lnTo>
                    <a:cubicBezTo>
                      <a:pt x="1766" y="13"/>
                      <a:pt x="1738" y="10"/>
                      <a:pt x="1708" y="6"/>
                    </a:cubicBezTo>
                    <a:cubicBezTo>
                      <a:pt x="1704" y="6"/>
                      <a:pt x="1701" y="6"/>
                      <a:pt x="1696" y="5"/>
                    </a:cubicBezTo>
                    <a:cubicBezTo>
                      <a:pt x="1690" y="4"/>
                      <a:pt x="1684" y="4"/>
                      <a:pt x="1679" y="4"/>
                    </a:cubicBezTo>
                    <a:cubicBezTo>
                      <a:pt x="1659" y="3"/>
                      <a:pt x="1640" y="2"/>
                      <a:pt x="1621" y="2"/>
                    </a:cubicBezTo>
                    <a:cubicBezTo>
                      <a:pt x="1614" y="2"/>
                      <a:pt x="1607" y="1"/>
                      <a:pt x="160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2" name="Google Shape;1062;p43"/>
              <p:cNvSpPr/>
              <p:nvPr/>
            </p:nvSpPr>
            <p:spPr>
              <a:xfrm>
                <a:off x="1396573" y="-916929"/>
                <a:ext cx="237021" cy="229444"/>
              </a:xfrm>
              <a:custGeom>
                <a:rect b="b" l="l" r="r" t="t"/>
                <a:pathLst>
                  <a:path extrusionOk="0" h="5965" w="6162">
                    <a:moveTo>
                      <a:pt x="3684" y="1"/>
                    </a:moveTo>
                    <a:cubicBezTo>
                      <a:pt x="3662" y="1"/>
                      <a:pt x="3640" y="2"/>
                      <a:pt x="3617" y="3"/>
                    </a:cubicBezTo>
                    <a:cubicBezTo>
                      <a:pt x="3611" y="3"/>
                      <a:pt x="3605" y="3"/>
                      <a:pt x="3599" y="3"/>
                    </a:cubicBezTo>
                    <a:cubicBezTo>
                      <a:pt x="3593" y="3"/>
                      <a:pt x="3587" y="3"/>
                      <a:pt x="3581" y="4"/>
                    </a:cubicBezTo>
                    <a:cubicBezTo>
                      <a:pt x="3575" y="4"/>
                      <a:pt x="3571" y="6"/>
                      <a:pt x="3565" y="6"/>
                    </a:cubicBezTo>
                    <a:cubicBezTo>
                      <a:pt x="3547" y="7"/>
                      <a:pt x="3528" y="10"/>
                      <a:pt x="3508" y="12"/>
                    </a:cubicBezTo>
                    <a:cubicBezTo>
                      <a:pt x="3495" y="13"/>
                      <a:pt x="3480" y="14"/>
                      <a:pt x="3467" y="16"/>
                    </a:cubicBezTo>
                    <a:cubicBezTo>
                      <a:pt x="3461" y="16"/>
                      <a:pt x="3455" y="18"/>
                      <a:pt x="3448" y="19"/>
                    </a:cubicBezTo>
                    <a:cubicBezTo>
                      <a:pt x="3432" y="21"/>
                      <a:pt x="3415" y="24"/>
                      <a:pt x="3401" y="27"/>
                    </a:cubicBezTo>
                    <a:cubicBezTo>
                      <a:pt x="3387" y="29"/>
                      <a:pt x="3372" y="31"/>
                      <a:pt x="3359" y="33"/>
                    </a:cubicBezTo>
                    <a:cubicBezTo>
                      <a:pt x="3351" y="36"/>
                      <a:pt x="3343" y="38"/>
                      <a:pt x="3335" y="39"/>
                    </a:cubicBezTo>
                    <a:cubicBezTo>
                      <a:pt x="3319" y="42"/>
                      <a:pt x="3303" y="46"/>
                      <a:pt x="3288" y="49"/>
                    </a:cubicBezTo>
                    <a:cubicBezTo>
                      <a:pt x="3276" y="53"/>
                      <a:pt x="3263" y="55"/>
                      <a:pt x="3252" y="57"/>
                    </a:cubicBezTo>
                    <a:cubicBezTo>
                      <a:pt x="3241" y="61"/>
                      <a:pt x="3229" y="64"/>
                      <a:pt x="3218" y="67"/>
                    </a:cubicBezTo>
                    <a:cubicBezTo>
                      <a:pt x="3203" y="71"/>
                      <a:pt x="3187" y="75"/>
                      <a:pt x="3174" y="79"/>
                    </a:cubicBezTo>
                    <a:cubicBezTo>
                      <a:pt x="3165" y="82"/>
                      <a:pt x="3156" y="83"/>
                      <a:pt x="3148" y="87"/>
                    </a:cubicBezTo>
                    <a:cubicBezTo>
                      <a:pt x="3131" y="91"/>
                      <a:pt x="3113" y="98"/>
                      <a:pt x="3096" y="104"/>
                    </a:cubicBezTo>
                    <a:cubicBezTo>
                      <a:pt x="3083" y="107"/>
                      <a:pt x="3071" y="112"/>
                      <a:pt x="3058" y="115"/>
                    </a:cubicBezTo>
                    <a:lnTo>
                      <a:pt x="3045" y="120"/>
                    </a:lnTo>
                    <a:cubicBezTo>
                      <a:pt x="3010" y="132"/>
                      <a:pt x="2976" y="145"/>
                      <a:pt x="2942" y="158"/>
                    </a:cubicBezTo>
                    <a:cubicBezTo>
                      <a:pt x="2908" y="172"/>
                      <a:pt x="2874" y="187"/>
                      <a:pt x="2839" y="201"/>
                    </a:cubicBezTo>
                    <a:lnTo>
                      <a:pt x="2824" y="209"/>
                    </a:lnTo>
                    <a:cubicBezTo>
                      <a:pt x="2812" y="215"/>
                      <a:pt x="2801" y="221"/>
                      <a:pt x="2788" y="226"/>
                    </a:cubicBezTo>
                    <a:cubicBezTo>
                      <a:pt x="2771" y="234"/>
                      <a:pt x="2754" y="242"/>
                      <a:pt x="2736" y="250"/>
                    </a:cubicBezTo>
                    <a:lnTo>
                      <a:pt x="2704" y="267"/>
                    </a:lnTo>
                    <a:cubicBezTo>
                      <a:pt x="2691" y="275"/>
                      <a:pt x="2677" y="282"/>
                      <a:pt x="2662" y="289"/>
                    </a:cubicBezTo>
                    <a:cubicBezTo>
                      <a:pt x="2652" y="294"/>
                      <a:pt x="2642" y="299"/>
                      <a:pt x="2632" y="305"/>
                    </a:cubicBezTo>
                    <a:cubicBezTo>
                      <a:pt x="2605" y="319"/>
                      <a:pt x="2578" y="334"/>
                      <a:pt x="2551" y="350"/>
                    </a:cubicBezTo>
                    <a:lnTo>
                      <a:pt x="2525" y="365"/>
                    </a:lnTo>
                    <a:cubicBezTo>
                      <a:pt x="2492" y="384"/>
                      <a:pt x="2459" y="404"/>
                      <a:pt x="2426" y="425"/>
                    </a:cubicBezTo>
                    <a:lnTo>
                      <a:pt x="2418" y="429"/>
                    </a:lnTo>
                    <a:lnTo>
                      <a:pt x="2417" y="430"/>
                    </a:lnTo>
                    <a:cubicBezTo>
                      <a:pt x="2381" y="453"/>
                      <a:pt x="2345" y="477"/>
                      <a:pt x="2308" y="502"/>
                    </a:cubicBezTo>
                    <a:lnTo>
                      <a:pt x="2298" y="510"/>
                    </a:lnTo>
                    <a:cubicBezTo>
                      <a:pt x="2284" y="519"/>
                      <a:pt x="2272" y="529"/>
                      <a:pt x="2257" y="538"/>
                    </a:cubicBezTo>
                    <a:cubicBezTo>
                      <a:pt x="2237" y="553"/>
                      <a:pt x="2218" y="567"/>
                      <a:pt x="2197" y="581"/>
                    </a:cubicBezTo>
                    <a:lnTo>
                      <a:pt x="2178" y="596"/>
                    </a:lnTo>
                    <a:cubicBezTo>
                      <a:pt x="2162" y="609"/>
                      <a:pt x="2145" y="622"/>
                      <a:pt x="2130" y="634"/>
                    </a:cubicBezTo>
                    <a:cubicBezTo>
                      <a:pt x="2115" y="645"/>
                      <a:pt x="2100" y="655"/>
                      <a:pt x="2085" y="666"/>
                    </a:cubicBezTo>
                    <a:cubicBezTo>
                      <a:pt x="2077" y="674"/>
                      <a:pt x="2068" y="681"/>
                      <a:pt x="2059" y="689"/>
                    </a:cubicBezTo>
                    <a:cubicBezTo>
                      <a:pt x="2042" y="703"/>
                      <a:pt x="2024" y="717"/>
                      <a:pt x="2007" y="731"/>
                    </a:cubicBezTo>
                    <a:cubicBezTo>
                      <a:pt x="1995" y="740"/>
                      <a:pt x="1983" y="750"/>
                      <a:pt x="1971" y="759"/>
                    </a:cubicBezTo>
                    <a:cubicBezTo>
                      <a:pt x="1961" y="770"/>
                      <a:pt x="1951" y="779"/>
                      <a:pt x="1940" y="788"/>
                    </a:cubicBezTo>
                    <a:cubicBezTo>
                      <a:pt x="1923" y="804"/>
                      <a:pt x="1904" y="818"/>
                      <a:pt x="1887" y="834"/>
                    </a:cubicBezTo>
                    <a:cubicBezTo>
                      <a:pt x="1877" y="842"/>
                      <a:pt x="1868" y="850"/>
                      <a:pt x="1859" y="859"/>
                    </a:cubicBezTo>
                    <a:cubicBezTo>
                      <a:pt x="1847" y="871"/>
                      <a:pt x="1834" y="882"/>
                      <a:pt x="1823" y="893"/>
                    </a:cubicBezTo>
                    <a:cubicBezTo>
                      <a:pt x="1805" y="909"/>
                      <a:pt x="1788" y="925"/>
                      <a:pt x="1769" y="942"/>
                    </a:cubicBezTo>
                    <a:cubicBezTo>
                      <a:pt x="1763" y="949"/>
                      <a:pt x="1754" y="956"/>
                      <a:pt x="1747" y="964"/>
                    </a:cubicBezTo>
                    <a:cubicBezTo>
                      <a:pt x="1732" y="977"/>
                      <a:pt x="1720" y="991"/>
                      <a:pt x="1705" y="1004"/>
                    </a:cubicBezTo>
                    <a:cubicBezTo>
                      <a:pt x="1689" y="1020"/>
                      <a:pt x="1673" y="1036"/>
                      <a:pt x="1657" y="1052"/>
                    </a:cubicBezTo>
                    <a:cubicBezTo>
                      <a:pt x="1650" y="1058"/>
                      <a:pt x="1645" y="1063"/>
                      <a:pt x="1639" y="1070"/>
                    </a:cubicBezTo>
                    <a:cubicBezTo>
                      <a:pt x="1622" y="1087"/>
                      <a:pt x="1605" y="1105"/>
                      <a:pt x="1590" y="1121"/>
                    </a:cubicBezTo>
                    <a:cubicBezTo>
                      <a:pt x="1574" y="1136"/>
                      <a:pt x="1561" y="1152"/>
                      <a:pt x="1546" y="1167"/>
                    </a:cubicBezTo>
                    <a:lnTo>
                      <a:pt x="1533" y="1179"/>
                    </a:lnTo>
                    <a:cubicBezTo>
                      <a:pt x="1513" y="1203"/>
                      <a:pt x="1492" y="1227"/>
                      <a:pt x="1470" y="1251"/>
                    </a:cubicBezTo>
                    <a:cubicBezTo>
                      <a:pt x="1460" y="1262"/>
                      <a:pt x="1450" y="1273"/>
                      <a:pt x="1439" y="1285"/>
                    </a:cubicBezTo>
                    <a:cubicBezTo>
                      <a:pt x="1438" y="1287"/>
                      <a:pt x="1436" y="1288"/>
                      <a:pt x="1435" y="1290"/>
                    </a:cubicBezTo>
                    <a:cubicBezTo>
                      <a:pt x="1401" y="1329"/>
                      <a:pt x="1368" y="1367"/>
                      <a:pt x="1335" y="1406"/>
                    </a:cubicBezTo>
                    <a:lnTo>
                      <a:pt x="1334" y="1407"/>
                    </a:lnTo>
                    <a:cubicBezTo>
                      <a:pt x="1329" y="1413"/>
                      <a:pt x="1324" y="1421"/>
                      <a:pt x="1318" y="1428"/>
                    </a:cubicBezTo>
                    <a:cubicBezTo>
                      <a:pt x="1291" y="1460"/>
                      <a:pt x="1263" y="1493"/>
                      <a:pt x="1237" y="1527"/>
                    </a:cubicBezTo>
                    <a:cubicBezTo>
                      <a:pt x="1235" y="1530"/>
                      <a:pt x="1234" y="1532"/>
                      <a:pt x="1232" y="1534"/>
                    </a:cubicBezTo>
                    <a:cubicBezTo>
                      <a:pt x="1195" y="1581"/>
                      <a:pt x="1160" y="1627"/>
                      <a:pt x="1124" y="1676"/>
                    </a:cubicBezTo>
                    <a:lnTo>
                      <a:pt x="1123" y="1677"/>
                    </a:lnTo>
                    <a:cubicBezTo>
                      <a:pt x="1073" y="1744"/>
                      <a:pt x="1025" y="1813"/>
                      <a:pt x="979" y="1884"/>
                    </a:cubicBezTo>
                    <a:cubicBezTo>
                      <a:pt x="973" y="1892"/>
                      <a:pt x="967" y="1898"/>
                      <a:pt x="962" y="1907"/>
                    </a:cubicBezTo>
                    <a:cubicBezTo>
                      <a:pt x="956" y="1915"/>
                      <a:pt x="950" y="1924"/>
                      <a:pt x="945" y="1934"/>
                    </a:cubicBezTo>
                    <a:cubicBezTo>
                      <a:pt x="928" y="1958"/>
                      <a:pt x="911" y="1985"/>
                      <a:pt x="895" y="2011"/>
                    </a:cubicBezTo>
                    <a:cubicBezTo>
                      <a:pt x="880" y="2035"/>
                      <a:pt x="865" y="2057"/>
                      <a:pt x="851" y="2081"/>
                    </a:cubicBezTo>
                    <a:cubicBezTo>
                      <a:pt x="834" y="2107"/>
                      <a:pt x="818" y="2133"/>
                      <a:pt x="802" y="2160"/>
                    </a:cubicBezTo>
                    <a:cubicBezTo>
                      <a:pt x="793" y="2176"/>
                      <a:pt x="783" y="2192"/>
                      <a:pt x="772" y="2209"/>
                    </a:cubicBezTo>
                    <a:cubicBezTo>
                      <a:pt x="769" y="2215"/>
                      <a:pt x="767" y="2221"/>
                      <a:pt x="763" y="2226"/>
                    </a:cubicBezTo>
                    <a:cubicBezTo>
                      <a:pt x="725" y="2291"/>
                      <a:pt x="688" y="2357"/>
                      <a:pt x="652" y="2422"/>
                    </a:cubicBezTo>
                    <a:lnTo>
                      <a:pt x="646" y="2434"/>
                    </a:lnTo>
                    <a:cubicBezTo>
                      <a:pt x="635" y="2454"/>
                      <a:pt x="625" y="2475"/>
                      <a:pt x="615" y="2496"/>
                    </a:cubicBezTo>
                    <a:cubicBezTo>
                      <a:pt x="601" y="2521"/>
                      <a:pt x="587" y="2547"/>
                      <a:pt x="575" y="2572"/>
                    </a:cubicBezTo>
                    <a:cubicBezTo>
                      <a:pt x="573" y="2577"/>
                      <a:pt x="569" y="2581"/>
                      <a:pt x="567" y="2587"/>
                    </a:cubicBezTo>
                    <a:cubicBezTo>
                      <a:pt x="551" y="2619"/>
                      <a:pt x="535" y="2652"/>
                      <a:pt x="520" y="2683"/>
                    </a:cubicBezTo>
                    <a:cubicBezTo>
                      <a:pt x="515" y="2695"/>
                      <a:pt x="509" y="2705"/>
                      <a:pt x="505" y="2716"/>
                    </a:cubicBezTo>
                    <a:lnTo>
                      <a:pt x="502" y="2721"/>
                    </a:lnTo>
                    <a:cubicBezTo>
                      <a:pt x="483" y="2762"/>
                      <a:pt x="464" y="2802"/>
                      <a:pt x="446" y="2844"/>
                    </a:cubicBezTo>
                    <a:lnTo>
                      <a:pt x="440" y="2858"/>
                    </a:lnTo>
                    <a:cubicBezTo>
                      <a:pt x="434" y="2872"/>
                      <a:pt x="429" y="2884"/>
                      <a:pt x="423" y="2898"/>
                    </a:cubicBezTo>
                    <a:cubicBezTo>
                      <a:pt x="413" y="2920"/>
                      <a:pt x="402" y="2944"/>
                      <a:pt x="393" y="2967"/>
                    </a:cubicBezTo>
                    <a:cubicBezTo>
                      <a:pt x="388" y="2979"/>
                      <a:pt x="384" y="2991"/>
                      <a:pt x="379" y="3003"/>
                    </a:cubicBezTo>
                    <a:cubicBezTo>
                      <a:pt x="372" y="3019"/>
                      <a:pt x="366" y="3035"/>
                      <a:pt x="359" y="3051"/>
                    </a:cubicBezTo>
                    <a:cubicBezTo>
                      <a:pt x="354" y="3065"/>
                      <a:pt x="348" y="3078"/>
                      <a:pt x="343" y="3092"/>
                    </a:cubicBezTo>
                    <a:cubicBezTo>
                      <a:pt x="336" y="3112"/>
                      <a:pt x="328" y="3134"/>
                      <a:pt x="320" y="3154"/>
                    </a:cubicBezTo>
                    <a:cubicBezTo>
                      <a:pt x="314" y="3169"/>
                      <a:pt x="308" y="3184"/>
                      <a:pt x="303" y="3198"/>
                    </a:cubicBezTo>
                    <a:lnTo>
                      <a:pt x="296" y="3217"/>
                    </a:lnTo>
                    <a:cubicBezTo>
                      <a:pt x="282" y="3255"/>
                      <a:pt x="269" y="3294"/>
                      <a:pt x="256" y="3333"/>
                    </a:cubicBezTo>
                    <a:cubicBezTo>
                      <a:pt x="254" y="3337"/>
                      <a:pt x="253" y="3341"/>
                      <a:pt x="252" y="3345"/>
                    </a:cubicBezTo>
                    <a:lnTo>
                      <a:pt x="252" y="3347"/>
                    </a:lnTo>
                    <a:cubicBezTo>
                      <a:pt x="237" y="3391"/>
                      <a:pt x="222" y="3434"/>
                      <a:pt x="209" y="3479"/>
                    </a:cubicBezTo>
                    <a:cubicBezTo>
                      <a:pt x="207" y="3484"/>
                      <a:pt x="206" y="3489"/>
                      <a:pt x="205" y="3493"/>
                    </a:cubicBezTo>
                    <a:cubicBezTo>
                      <a:pt x="199" y="3509"/>
                      <a:pt x="195" y="3525"/>
                      <a:pt x="190" y="3541"/>
                    </a:cubicBezTo>
                    <a:cubicBezTo>
                      <a:pt x="184" y="3565"/>
                      <a:pt x="176" y="3590"/>
                      <a:pt x="169" y="3615"/>
                    </a:cubicBezTo>
                    <a:cubicBezTo>
                      <a:pt x="167" y="3624"/>
                      <a:pt x="164" y="3633"/>
                      <a:pt x="162" y="3642"/>
                    </a:cubicBezTo>
                    <a:cubicBezTo>
                      <a:pt x="157" y="3661"/>
                      <a:pt x="153" y="3682"/>
                      <a:pt x="147" y="3699"/>
                    </a:cubicBezTo>
                    <a:cubicBezTo>
                      <a:pt x="143" y="3716"/>
                      <a:pt x="138" y="3733"/>
                      <a:pt x="134" y="3750"/>
                    </a:cubicBezTo>
                    <a:cubicBezTo>
                      <a:pt x="130" y="3764"/>
                      <a:pt x="127" y="3778"/>
                      <a:pt x="123" y="3793"/>
                    </a:cubicBezTo>
                    <a:cubicBezTo>
                      <a:pt x="119" y="3812"/>
                      <a:pt x="114" y="3830"/>
                      <a:pt x="110" y="3850"/>
                    </a:cubicBezTo>
                    <a:cubicBezTo>
                      <a:pt x="108" y="3861"/>
                      <a:pt x="105" y="3872"/>
                      <a:pt x="102" y="3885"/>
                    </a:cubicBezTo>
                    <a:cubicBezTo>
                      <a:pt x="97" y="3905"/>
                      <a:pt x="94" y="3926"/>
                      <a:pt x="89" y="3947"/>
                    </a:cubicBezTo>
                    <a:cubicBezTo>
                      <a:pt x="86" y="3964"/>
                      <a:pt x="83" y="3981"/>
                      <a:pt x="79" y="3998"/>
                    </a:cubicBezTo>
                    <a:cubicBezTo>
                      <a:pt x="78" y="4005"/>
                      <a:pt x="77" y="4011"/>
                      <a:pt x="76" y="4017"/>
                    </a:cubicBezTo>
                    <a:cubicBezTo>
                      <a:pt x="69" y="4054"/>
                      <a:pt x="62" y="4089"/>
                      <a:pt x="56" y="4125"/>
                    </a:cubicBezTo>
                    <a:cubicBezTo>
                      <a:pt x="55" y="4132"/>
                      <a:pt x="54" y="4138"/>
                      <a:pt x="53" y="4144"/>
                    </a:cubicBezTo>
                    <a:lnTo>
                      <a:pt x="53" y="4147"/>
                    </a:lnTo>
                    <a:cubicBezTo>
                      <a:pt x="47" y="4190"/>
                      <a:pt x="41" y="4232"/>
                      <a:pt x="35" y="4275"/>
                    </a:cubicBezTo>
                    <a:cubicBezTo>
                      <a:pt x="35" y="4281"/>
                      <a:pt x="34" y="4285"/>
                      <a:pt x="34" y="4290"/>
                    </a:cubicBezTo>
                    <a:cubicBezTo>
                      <a:pt x="32" y="4303"/>
                      <a:pt x="30" y="4316"/>
                      <a:pt x="29" y="4331"/>
                    </a:cubicBezTo>
                    <a:cubicBezTo>
                      <a:pt x="27" y="4353"/>
                      <a:pt x="24" y="4377"/>
                      <a:pt x="21" y="4401"/>
                    </a:cubicBezTo>
                    <a:cubicBezTo>
                      <a:pt x="20" y="4412"/>
                      <a:pt x="20" y="4422"/>
                      <a:pt x="19" y="4434"/>
                    </a:cubicBezTo>
                    <a:cubicBezTo>
                      <a:pt x="17" y="4450"/>
                      <a:pt x="16" y="4469"/>
                      <a:pt x="15" y="4483"/>
                    </a:cubicBezTo>
                    <a:cubicBezTo>
                      <a:pt x="13" y="4497"/>
                      <a:pt x="12" y="4511"/>
                      <a:pt x="11" y="4526"/>
                    </a:cubicBezTo>
                    <a:cubicBezTo>
                      <a:pt x="10" y="4544"/>
                      <a:pt x="10" y="4562"/>
                      <a:pt x="9" y="4580"/>
                    </a:cubicBezTo>
                    <a:cubicBezTo>
                      <a:pt x="8" y="4596"/>
                      <a:pt x="7" y="4612"/>
                      <a:pt x="7" y="4627"/>
                    </a:cubicBezTo>
                    <a:cubicBezTo>
                      <a:pt x="7" y="4635"/>
                      <a:pt x="5" y="4641"/>
                      <a:pt x="5" y="4649"/>
                    </a:cubicBezTo>
                    <a:cubicBezTo>
                      <a:pt x="4" y="4688"/>
                      <a:pt x="3" y="4725"/>
                      <a:pt x="1" y="4763"/>
                    </a:cubicBezTo>
                    <a:lnTo>
                      <a:pt x="1" y="4770"/>
                    </a:lnTo>
                    <a:cubicBezTo>
                      <a:pt x="1" y="4813"/>
                      <a:pt x="2" y="4855"/>
                      <a:pt x="4" y="4898"/>
                    </a:cubicBezTo>
                    <a:cubicBezTo>
                      <a:pt x="4" y="4906"/>
                      <a:pt x="5" y="4914"/>
                      <a:pt x="5" y="4922"/>
                    </a:cubicBezTo>
                    <a:lnTo>
                      <a:pt x="1801" y="5964"/>
                    </a:lnTo>
                    <a:cubicBezTo>
                      <a:pt x="1799" y="5913"/>
                      <a:pt x="1797" y="5860"/>
                      <a:pt x="1797" y="5806"/>
                    </a:cubicBezTo>
                    <a:cubicBezTo>
                      <a:pt x="1797" y="5761"/>
                      <a:pt x="1798" y="5715"/>
                      <a:pt x="1799" y="5669"/>
                    </a:cubicBezTo>
                    <a:cubicBezTo>
                      <a:pt x="1800" y="5653"/>
                      <a:pt x="1801" y="5637"/>
                      <a:pt x="1801" y="5623"/>
                    </a:cubicBezTo>
                    <a:cubicBezTo>
                      <a:pt x="1803" y="5590"/>
                      <a:pt x="1805" y="5557"/>
                      <a:pt x="1808" y="5525"/>
                    </a:cubicBezTo>
                    <a:cubicBezTo>
                      <a:pt x="1809" y="5508"/>
                      <a:pt x="1810" y="5492"/>
                      <a:pt x="1811" y="5475"/>
                    </a:cubicBezTo>
                    <a:cubicBezTo>
                      <a:pt x="1815" y="5441"/>
                      <a:pt x="1818" y="5407"/>
                      <a:pt x="1822" y="5372"/>
                    </a:cubicBezTo>
                    <a:cubicBezTo>
                      <a:pt x="1824" y="5358"/>
                      <a:pt x="1825" y="5346"/>
                      <a:pt x="1826" y="5331"/>
                    </a:cubicBezTo>
                    <a:cubicBezTo>
                      <a:pt x="1833" y="5283"/>
                      <a:pt x="1839" y="5235"/>
                      <a:pt x="1847" y="5187"/>
                    </a:cubicBezTo>
                    <a:cubicBezTo>
                      <a:pt x="1848" y="5180"/>
                      <a:pt x="1849" y="5175"/>
                      <a:pt x="1850" y="5168"/>
                    </a:cubicBezTo>
                    <a:cubicBezTo>
                      <a:pt x="1857" y="5126"/>
                      <a:pt x="1865" y="5083"/>
                      <a:pt x="1873" y="5041"/>
                    </a:cubicBezTo>
                    <a:cubicBezTo>
                      <a:pt x="1876" y="5024"/>
                      <a:pt x="1879" y="5007"/>
                      <a:pt x="1883" y="4990"/>
                    </a:cubicBezTo>
                    <a:cubicBezTo>
                      <a:pt x="1890" y="4957"/>
                      <a:pt x="1896" y="4924"/>
                      <a:pt x="1903" y="4892"/>
                    </a:cubicBezTo>
                    <a:cubicBezTo>
                      <a:pt x="1908" y="4873"/>
                      <a:pt x="1912" y="4854"/>
                      <a:pt x="1917" y="4835"/>
                    </a:cubicBezTo>
                    <a:cubicBezTo>
                      <a:pt x="1924" y="4804"/>
                      <a:pt x="1932" y="4772"/>
                      <a:pt x="1941" y="4741"/>
                    </a:cubicBezTo>
                    <a:cubicBezTo>
                      <a:pt x="1944" y="4722"/>
                      <a:pt x="1950" y="4703"/>
                      <a:pt x="1954" y="4684"/>
                    </a:cubicBezTo>
                    <a:cubicBezTo>
                      <a:pt x="1965" y="4650"/>
                      <a:pt x="1974" y="4616"/>
                      <a:pt x="1983" y="4582"/>
                    </a:cubicBezTo>
                    <a:cubicBezTo>
                      <a:pt x="1988" y="4566"/>
                      <a:pt x="1992" y="4551"/>
                      <a:pt x="1997" y="4535"/>
                    </a:cubicBezTo>
                    <a:cubicBezTo>
                      <a:pt x="2012" y="4486"/>
                      <a:pt x="2028" y="4437"/>
                      <a:pt x="2044" y="4387"/>
                    </a:cubicBezTo>
                    <a:lnTo>
                      <a:pt x="2049" y="4376"/>
                    </a:lnTo>
                    <a:cubicBezTo>
                      <a:pt x="2063" y="4331"/>
                      <a:pt x="2079" y="4286"/>
                      <a:pt x="2096" y="4241"/>
                    </a:cubicBezTo>
                    <a:cubicBezTo>
                      <a:pt x="2101" y="4226"/>
                      <a:pt x="2106" y="4211"/>
                      <a:pt x="2112" y="4197"/>
                    </a:cubicBezTo>
                    <a:cubicBezTo>
                      <a:pt x="2126" y="4163"/>
                      <a:pt x="2138" y="4129"/>
                      <a:pt x="2152" y="4093"/>
                    </a:cubicBezTo>
                    <a:cubicBezTo>
                      <a:pt x="2159" y="4078"/>
                      <a:pt x="2165" y="4062"/>
                      <a:pt x="2171" y="4046"/>
                    </a:cubicBezTo>
                    <a:cubicBezTo>
                      <a:pt x="2186" y="4011"/>
                      <a:pt x="2201" y="3975"/>
                      <a:pt x="2216" y="3940"/>
                    </a:cubicBezTo>
                    <a:cubicBezTo>
                      <a:pt x="2221" y="3927"/>
                      <a:pt x="2227" y="3914"/>
                      <a:pt x="2232" y="3902"/>
                    </a:cubicBezTo>
                    <a:cubicBezTo>
                      <a:pt x="2253" y="3854"/>
                      <a:pt x="2274" y="3806"/>
                      <a:pt x="2297" y="3760"/>
                    </a:cubicBezTo>
                    <a:cubicBezTo>
                      <a:pt x="2303" y="3749"/>
                      <a:pt x="2308" y="3737"/>
                      <a:pt x="2313" y="3726"/>
                    </a:cubicBezTo>
                    <a:cubicBezTo>
                      <a:pt x="2331" y="3688"/>
                      <a:pt x="2349" y="3652"/>
                      <a:pt x="2367" y="3615"/>
                    </a:cubicBezTo>
                    <a:cubicBezTo>
                      <a:pt x="2380" y="3590"/>
                      <a:pt x="2394" y="3564"/>
                      <a:pt x="2407" y="3539"/>
                    </a:cubicBezTo>
                    <a:cubicBezTo>
                      <a:pt x="2419" y="3515"/>
                      <a:pt x="2432" y="3490"/>
                      <a:pt x="2444" y="3466"/>
                    </a:cubicBezTo>
                    <a:cubicBezTo>
                      <a:pt x="2481" y="3399"/>
                      <a:pt x="2517" y="3333"/>
                      <a:pt x="2556" y="3269"/>
                    </a:cubicBezTo>
                    <a:cubicBezTo>
                      <a:pt x="2568" y="3247"/>
                      <a:pt x="2582" y="3224"/>
                      <a:pt x="2594" y="3203"/>
                    </a:cubicBezTo>
                    <a:cubicBezTo>
                      <a:pt x="2610" y="3177"/>
                      <a:pt x="2626" y="3150"/>
                      <a:pt x="2643" y="3124"/>
                    </a:cubicBezTo>
                    <a:cubicBezTo>
                      <a:pt x="2658" y="3100"/>
                      <a:pt x="2672" y="3077"/>
                      <a:pt x="2687" y="3053"/>
                    </a:cubicBezTo>
                    <a:cubicBezTo>
                      <a:pt x="2703" y="3027"/>
                      <a:pt x="2720" y="3002"/>
                      <a:pt x="2737" y="2976"/>
                    </a:cubicBezTo>
                    <a:cubicBezTo>
                      <a:pt x="2748" y="2959"/>
                      <a:pt x="2760" y="2943"/>
                      <a:pt x="2771" y="2926"/>
                    </a:cubicBezTo>
                    <a:cubicBezTo>
                      <a:pt x="2818" y="2857"/>
                      <a:pt x="2866" y="2788"/>
                      <a:pt x="2916" y="2720"/>
                    </a:cubicBezTo>
                    <a:lnTo>
                      <a:pt x="2917" y="2719"/>
                    </a:lnTo>
                    <a:cubicBezTo>
                      <a:pt x="2953" y="2670"/>
                      <a:pt x="2988" y="2623"/>
                      <a:pt x="3024" y="2577"/>
                    </a:cubicBezTo>
                    <a:cubicBezTo>
                      <a:pt x="3052" y="2540"/>
                      <a:pt x="3082" y="2505"/>
                      <a:pt x="3110" y="2470"/>
                    </a:cubicBezTo>
                    <a:lnTo>
                      <a:pt x="3127" y="2450"/>
                    </a:lnTo>
                    <a:cubicBezTo>
                      <a:pt x="3160" y="2408"/>
                      <a:pt x="3197" y="2368"/>
                      <a:pt x="3232" y="2327"/>
                    </a:cubicBezTo>
                    <a:cubicBezTo>
                      <a:pt x="3242" y="2316"/>
                      <a:pt x="3252" y="2304"/>
                      <a:pt x="3262" y="2293"/>
                    </a:cubicBezTo>
                    <a:cubicBezTo>
                      <a:pt x="3287" y="2265"/>
                      <a:pt x="3312" y="2238"/>
                      <a:pt x="3338" y="2210"/>
                    </a:cubicBezTo>
                    <a:cubicBezTo>
                      <a:pt x="3353" y="2194"/>
                      <a:pt x="3368" y="2180"/>
                      <a:pt x="3383" y="2164"/>
                    </a:cubicBezTo>
                    <a:cubicBezTo>
                      <a:pt x="3404" y="2141"/>
                      <a:pt x="3427" y="2117"/>
                      <a:pt x="3449" y="2095"/>
                    </a:cubicBezTo>
                    <a:cubicBezTo>
                      <a:pt x="3465" y="2079"/>
                      <a:pt x="3481" y="2063"/>
                      <a:pt x="3497" y="2048"/>
                    </a:cubicBezTo>
                    <a:cubicBezTo>
                      <a:pt x="3519" y="2027"/>
                      <a:pt x="3540" y="2005"/>
                      <a:pt x="3562" y="1985"/>
                    </a:cubicBezTo>
                    <a:cubicBezTo>
                      <a:pt x="3580" y="1968"/>
                      <a:pt x="3597" y="1952"/>
                      <a:pt x="3614" y="1936"/>
                    </a:cubicBezTo>
                    <a:cubicBezTo>
                      <a:pt x="3636" y="1917"/>
                      <a:pt x="3657" y="1896"/>
                      <a:pt x="3680" y="1877"/>
                    </a:cubicBezTo>
                    <a:cubicBezTo>
                      <a:pt x="3697" y="1862"/>
                      <a:pt x="3715" y="1846"/>
                      <a:pt x="3732" y="1831"/>
                    </a:cubicBezTo>
                    <a:cubicBezTo>
                      <a:pt x="3755" y="1812"/>
                      <a:pt x="3776" y="1793"/>
                      <a:pt x="3799" y="1775"/>
                    </a:cubicBezTo>
                    <a:cubicBezTo>
                      <a:pt x="3816" y="1760"/>
                      <a:pt x="3834" y="1746"/>
                      <a:pt x="3851" y="1732"/>
                    </a:cubicBezTo>
                    <a:cubicBezTo>
                      <a:pt x="3875" y="1712"/>
                      <a:pt x="3899" y="1694"/>
                      <a:pt x="3923" y="1676"/>
                    </a:cubicBezTo>
                    <a:cubicBezTo>
                      <a:pt x="3938" y="1664"/>
                      <a:pt x="3954" y="1651"/>
                      <a:pt x="3970" y="1640"/>
                    </a:cubicBezTo>
                    <a:cubicBezTo>
                      <a:pt x="3996" y="1619"/>
                      <a:pt x="4024" y="1601"/>
                      <a:pt x="4050" y="1582"/>
                    </a:cubicBezTo>
                    <a:cubicBezTo>
                      <a:pt x="4063" y="1573"/>
                      <a:pt x="4077" y="1563"/>
                      <a:pt x="4090" y="1554"/>
                    </a:cubicBezTo>
                    <a:cubicBezTo>
                      <a:pt x="4130" y="1526"/>
                      <a:pt x="4170" y="1499"/>
                      <a:pt x="4211" y="1474"/>
                    </a:cubicBezTo>
                    <a:lnTo>
                      <a:pt x="4219" y="1468"/>
                    </a:lnTo>
                    <a:cubicBezTo>
                      <a:pt x="4259" y="1442"/>
                      <a:pt x="4301" y="1417"/>
                      <a:pt x="4343" y="1394"/>
                    </a:cubicBezTo>
                    <a:cubicBezTo>
                      <a:pt x="4381" y="1372"/>
                      <a:pt x="4417" y="1352"/>
                      <a:pt x="4455" y="1332"/>
                    </a:cubicBezTo>
                    <a:lnTo>
                      <a:pt x="4498" y="1311"/>
                    </a:lnTo>
                    <a:cubicBezTo>
                      <a:pt x="4525" y="1296"/>
                      <a:pt x="4553" y="1282"/>
                      <a:pt x="4580" y="1270"/>
                    </a:cubicBezTo>
                    <a:cubicBezTo>
                      <a:pt x="4593" y="1263"/>
                      <a:pt x="4605" y="1257"/>
                      <a:pt x="4618" y="1252"/>
                    </a:cubicBezTo>
                    <a:cubicBezTo>
                      <a:pt x="4656" y="1235"/>
                      <a:pt x="4695" y="1218"/>
                      <a:pt x="4734" y="1202"/>
                    </a:cubicBezTo>
                    <a:lnTo>
                      <a:pt x="4736" y="1202"/>
                    </a:lnTo>
                    <a:cubicBezTo>
                      <a:pt x="4774" y="1187"/>
                      <a:pt x="4813" y="1172"/>
                      <a:pt x="4850" y="1160"/>
                    </a:cubicBezTo>
                    <a:cubicBezTo>
                      <a:pt x="4863" y="1155"/>
                      <a:pt x="4875" y="1151"/>
                      <a:pt x="4889" y="1147"/>
                    </a:cubicBezTo>
                    <a:cubicBezTo>
                      <a:pt x="4914" y="1138"/>
                      <a:pt x="4940" y="1130"/>
                      <a:pt x="4966" y="1124"/>
                    </a:cubicBezTo>
                    <a:cubicBezTo>
                      <a:pt x="4981" y="1119"/>
                      <a:pt x="4996" y="1114"/>
                      <a:pt x="5010" y="1111"/>
                    </a:cubicBezTo>
                    <a:cubicBezTo>
                      <a:pt x="5034" y="1104"/>
                      <a:pt x="5058" y="1099"/>
                      <a:pt x="5081" y="1093"/>
                    </a:cubicBezTo>
                    <a:cubicBezTo>
                      <a:pt x="5097" y="1090"/>
                      <a:pt x="5113" y="1086"/>
                      <a:pt x="5127" y="1083"/>
                    </a:cubicBezTo>
                    <a:cubicBezTo>
                      <a:pt x="5150" y="1078"/>
                      <a:pt x="5173" y="1075"/>
                      <a:pt x="5194" y="1070"/>
                    </a:cubicBezTo>
                    <a:cubicBezTo>
                      <a:pt x="5210" y="1068"/>
                      <a:pt x="5227" y="1065"/>
                      <a:pt x="5243" y="1062"/>
                    </a:cubicBezTo>
                    <a:cubicBezTo>
                      <a:pt x="5263" y="1060"/>
                      <a:pt x="5284" y="1058"/>
                      <a:pt x="5303" y="1056"/>
                    </a:cubicBezTo>
                    <a:cubicBezTo>
                      <a:pt x="5322" y="1053"/>
                      <a:pt x="5342" y="1051"/>
                      <a:pt x="5360" y="1050"/>
                    </a:cubicBezTo>
                    <a:cubicBezTo>
                      <a:pt x="5377" y="1049"/>
                      <a:pt x="5394" y="1046"/>
                      <a:pt x="5412" y="1046"/>
                    </a:cubicBezTo>
                    <a:cubicBezTo>
                      <a:pt x="5434" y="1045"/>
                      <a:pt x="5456" y="1044"/>
                      <a:pt x="5478" y="1044"/>
                    </a:cubicBezTo>
                    <a:cubicBezTo>
                      <a:pt x="5494" y="1044"/>
                      <a:pt x="5510" y="1045"/>
                      <a:pt x="5524" y="1045"/>
                    </a:cubicBezTo>
                    <a:cubicBezTo>
                      <a:pt x="5550" y="1046"/>
                      <a:pt x="5577" y="1048"/>
                      <a:pt x="5603" y="1049"/>
                    </a:cubicBezTo>
                    <a:cubicBezTo>
                      <a:pt x="5617" y="1050"/>
                      <a:pt x="5631" y="1051"/>
                      <a:pt x="5646" y="1053"/>
                    </a:cubicBezTo>
                    <a:cubicBezTo>
                      <a:pt x="5684" y="1057"/>
                      <a:pt x="5722" y="1062"/>
                      <a:pt x="5759" y="1069"/>
                    </a:cubicBezTo>
                    <a:cubicBezTo>
                      <a:pt x="5765" y="1070"/>
                      <a:pt x="5772" y="1071"/>
                      <a:pt x="5777" y="1073"/>
                    </a:cubicBezTo>
                    <a:cubicBezTo>
                      <a:pt x="5787" y="1074"/>
                      <a:pt x="5798" y="1077"/>
                      <a:pt x="5807" y="1079"/>
                    </a:cubicBezTo>
                    <a:cubicBezTo>
                      <a:pt x="5829" y="1084"/>
                      <a:pt x="5852" y="1090"/>
                      <a:pt x="5874" y="1095"/>
                    </a:cubicBezTo>
                    <a:cubicBezTo>
                      <a:pt x="5886" y="1099"/>
                      <a:pt x="5898" y="1103"/>
                      <a:pt x="5910" y="1107"/>
                    </a:cubicBezTo>
                    <a:cubicBezTo>
                      <a:pt x="5928" y="1112"/>
                      <a:pt x="5946" y="1118"/>
                      <a:pt x="5964" y="1125"/>
                    </a:cubicBezTo>
                    <a:cubicBezTo>
                      <a:pt x="5987" y="1134"/>
                      <a:pt x="6010" y="1143"/>
                      <a:pt x="6033" y="1153"/>
                    </a:cubicBezTo>
                    <a:cubicBezTo>
                      <a:pt x="6044" y="1158"/>
                      <a:pt x="6055" y="1162"/>
                      <a:pt x="6065" y="1168"/>
                    </a:cubicBezTo>
                    <a:cubicBezTo>
                      <a:pt x="6098" y="1183"/>
                      <a:pt x="6130" y="1200"/>
                      <a:pt x="6162" y="1218"/>
                    </a:cubicBezTo>
                    <a:lnTo>
                      <a:pt x="4366" y="174"/>
                    </a:lnTo>
                    <a:cubicBezTo>
                      <a:pt x="4335" y="156"/>
                      <a:pt x="4303" y="139"/>
                      <a:pt x="4270" y="124"/>
                    </a:cubicBezTo>
                    <a:cubicBezTo>
                      <a:pt x="4259" y="118"/>
                      <a:pt x="4248" y="114"/>
                      <a:pt x="4237" y="109"/>
                    </a:cubicBezTo>
                    <a:cubicBezTo>
                      <a:pt x="4215" y="99"/>
                      <a:pt x="4193" y="90"/>
                      <a:pt x="4169" y="81"/>
                    </a:cubicBezTo>
                    <a:cubicBezTo>
                      <a:pt x="4164" y="80"/>
                      <a:pt x="4161" y="78"/>
                      <a:pt x="4156" y="77"/>
                    </a:cubicBezTo>
                    <a:cubicBezTo>
                      <a:pt x="4143" y="72"/>
                      <a:pt x="4128" y="67"/>
                      <a:pt x="4114" y="63"/>
                    </a:cubicBezTo>
                    <a:cubicBezTo>
                      <a:pt x="4102" y="59"/>
                      <a:pt x="4090" y="55"/>
                      <a:pt x="4078" y="52"/>
                    </a:cubicBezTo>
                    <a:cubicBezTo>
                      <a:pt x="4056" y="46"/>
                      <a:pt x="4034" y="40"/>
                      <a:pt x="4012" y="36"/>
                    </a:cubicBezTo>
                    <a:cubicBezTo>
                      <a:pt x="4002" y="33"/>
                      <a:pt x="3992" y="31"/>
                      <a:pt x="3983" y="29"/>
                    </a:cubicBezTo>
                    <a:lnTo>
                      <a:pt x="3978" y="28"/>
                    </a:lnTo>
                    <a:cubicBezTo>
                      <a:pt x="3974" y="27"/>
                      <a:pt x="3968" y="27"/>
                      <a:pt x="3963" y="25"/>
                    </a:cubicBezTo>
                    <a:cubicBezTo>
                      <a:pt x="3927" y="19"/>
                      <a:pt x="3889" y="13"/>
                      <a:pt x="3851" y="10"/>
                    </a:cubicBezTo>
                    <a:cubicBezTo>
                      <a:pt x="3844" y="8"/>
                      <a:pt x="3841" y="7"/>
                      <a:pt x="3833" y="6"/>
                    </a:cubicBezTo>
                    <a:cubicBezTo>
                      <a:pt x="3829" y="6"/>
                      <a:pt x="3825" y="6"/>
                      <a:pt x="3821" y="6"/>
                    </a:cubicBezTo>
                    <a:cubicBezTo>
                      <a:pt x="3816" y="6"/>
                      <a:pt x="3813" y="6"/>
                      <a:pt x="3809" y="5"/>
                    </a:cubicBezTo>
                    <a:cubicBezTo>
                      <a:pt x="3783" y="4"/>
                      <a:pt x="3757" y="2"/>
                      <a:pt x="3731" y="2"/>
                    </a:cubicBezTo>
                    <a:cubicBezTo>
                      <a:pt x="3721" y="2"/>
                      <a:pt x="3712" y="1"/>
                      <a:pt x="37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3" name="Google Shape;1063;p43"/>
              <p:cNvSpPr/>
              <p:nvPr/>
            </p:nvSpPr>
            <p:spPr>
              <a:xfrm>
                <a:off x="1367570" y="-879078"/>
                <a:ext cx="388343" cy="330530"/>
              </a:xfrm>
              <a:custGeom>
                <a:rect b="b" l="l" r="r" t="t"/>
                <a:pathLst>
                  <a:path extrusionOk="0" h="8593" w="10096">
                    <a:moveTo>
                      <a:pt x="9076" y="0"/>
                    </a:moveTo>
                    <a:cubicBezTo>
                      <a:pt x="8828" y="0"/>
                      <a:pt x="8548" y="81"/>
                      <a:pt x="8252" y="252"/>
                    </a:cubicBezTo>
                    <a:cubicBezTo>
                      <a:pt x="7977" y="411"/>
                      <a:pt x="7714" y="632"/>
                      <a:pt x="7481" y="893"/>
                    </a:cubicBezTo>
                    <a:cubicBezTo>
                      <a:pt x="7247" y="357"/>
                      <a:pt x="6804" y="62"/>
                      <a:pt x="6247" y="62"/>
                    </a:cubicBezTo>
                    <a:cubicBezTo>
                      <a:pt x="5902" y="62"/>
                      <a:pt x="5512" y="175"/>
                      <a:pt x="5101" y="413"/>
                    </a:cubicBezTo>
                    <a:cubicBezTo>
                      <a:pt x="3690" y="1227"/>
                      <a:pt x="2550" y="3202"/>
                      <a:pt x="2554" y="4824"/>
                    </a:cubicBezTo>
                    <a:cubicBezTo>
                      <a:pt x="2554" y="4878"/>
                      <a:pt x="2555" y="4930"/>
                      <a:pt x="2557" y="4982"/>
                    </a:cubicBezTo>
                    <a:cubicBezTo>
                      <a:pt x="2433" y="4890"/>
                      <a:pt x="2281" y="4841"/>
                      <a:pt x="2110" y="4841"/>
                    </a:cubicBezTo>
                    <a:cubicBezTo>
                      <a:pt x="1914" y="4841"/>
                      <a:pt x="1692" y="4906"/>
                      <a:pt x="1457" y="5041"/>
                    </a:cubicBezTo>
                    <a:cubicBezTo>
                      <a:pt x="652" y="5505"/>
                      <a:pt x="1" y="6633"/>
                      <a:pt x="3" y="7559"/>
                    </a:cubicBezTo>
                    <a:cubicBezTo>
                      <a:pt x="5" y="8214"/>
                      <a:pt x="334" y="8593"/>
                      <a:pt x="812" y="8593"/>
                    </a:cubicBezTo>
                    <a:cubicBezTo>
                      <a:pt x="1009" y="8593"/>
                      <a:pt x="1231" y="8528"/>
                      <a:pt x="1466" y="8392"/>
                    </a:cubicBezTo>
                    <a:lnTo>
                      <a:pt x="8264" y="4467"/>
                    </a:lnTo>
                    <a:cubicBezTo>
                      <a:pt x="9277" y="3883"/>
                      <a:pt x="10096" y="2465"/>
                      <a:pt x="10093" y="1301"/>
                    </a:cubicBezTo>
                    <a:cubicBezTo>
                      <a:pt x="10091" y="476"/>
                      <a:pt x="9677" y="0"/>
                      <a:pt x="907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4" name="Google Shape;1064;p43"/>
              <p:cNvSpPr/>
              <p:nvPr/>
            </p:nvSpPr>
            <p:spPr>
              <a:xfrm>
                <a:off x="1298600" y="-733060"/>
                <a:ext cx="164861" cy="180709"/>
              </a:xfrm>
              <a:custGeom>
                <a:rect b="b" l="l" r="r" t="t"/>
                <a:pathLst>
                  <a:path extrusionOk="0" h="4698" w="4286">
                    <a:moveTo>
                      <a:pt x="2099" y="1"/>
                    </a:moveTo>
                    <a:cubicBezTo>
                      <a:pt x="2087" y="1"/>
                      <a:pt x="2075" y="2"/>
                      <a:pt x="2062" y="2"/>
                    </a:cubicBezTo>
                    <a:lnTo>
                      <a:pt x="2041" y="2"/>
                    </a:lnTo>
                    <a:lnTo>
                      <a:pt x="2032" y="3"/>
                    </a:lnTo>
                    <a:cubicBezTo>
                      <a:pt x="2022" y="4"/>
                      <a:pt x="2009" y="5"/>
                      <a:pt x="2000" y="7"/>
                    </a:cubicBezTo>
                    <a:cubicBezTo>
                      <a:pt x="1992" y="8"/>
                      <a:pt x="1984" y="8"/>
                      <a:pt x="1975" y="9"/>
                    </a:cubicBezTo>
                    <a:lnTo>
                      <a:pt x="1966" y="11"/>
                    </a:lnTo>
                    <a:lnTo>
                      <a:pt x="1938" y="16"/>
                    </a:lnTo>
                    <a:cubicBezTo>
                      <a:pt x="1930" y="17"/>
                      <a:pt x="1921" y="18"/>
                      <a:pt x="1913" y="19"/>
                    </a:cubicBezTo>
                    <a:cubicBezTo>
                      <a:pt x="1908" y="20"/>
                      <a:pt x="1904" y="21"/>
                      <a:pt x="1899" y="22"/>
                    </a:cubicBezTo>
                    <a:cubicBezTo>
                      <a:pt x="1890" y="24"/>
                      <a:pt x="1880" y="27"/>
                      <a:pt x="1873" y="28"/>
                    </a:cubicBezTo>
                    <a:cubicBezTo>
                      <a:pt x="1866" y="29"/>
                      <a:pt x="1858" y="32"/>
                      <a:pt x="1851" y="33"/>
                    </a:cubicBezTo>
                    <a:lnTo>
                      <a:pt x="1832" y="38"/>
                    </a:lnTo>
                    <a:cubicBezTo>
                      <a:pt x="1824" y="41"/>
                      <a:pt x="1815" y="43"/>
                      <a:pt x="1807" y="45"/>
                    </a:cubicBezTo>
                    <a:lnTo>
                      <a:pt x="1792" y="50"/>
                    </a:lnTo>
                    <a:cubicBezTo>
                      <a:pt x="1782" y="52"/>
                      <a:pt x="1772" y="55"/>
                      <a:pt x="1763" y="59"/>
                    </a:cubicBezTo>
                    <a:cubicBezTo>
                      <a:pt x="1755" y="61"/>
                      <a:pt x="1748" y="63"/>
                      <a:pt x="1741" y="66"/>
                    </a:cubicBezTo>
                    <a:lnTo>
                      <a:pt x="1733" y="69"/>
                    </a:lnTo>
                    <a:cubicBezTo>
                      <a:pt x="1714" y="75"/>
                      <a:pt x="1695" y="83"/>
                      <a:pt x="1676" y="91"/>
                    </a:cubicBezTo>
                    <a:cubicBezTo>
                      <a:pt x="1656" y="98"/>
                      <a:pt x="1636" y="106"/>
                      <a:pt x="1617" y="115"/>
                    </a:cubicBezTo>
                    <a:lnTo>
                      <a:pt x="1609" y="119"/>
                    </a:lnTo>
                    <a:lnTo>
                      <a:pt x="1587" y="129"/>
                    </a:lnTo>
                    <a:cubicBezTo>
                      <a:pt x="1578" y="134"/>
                      <a:pt x="1568" y="138"/>
                      <a:pt x="1558" y="143"/>
                    </a:cubicBezTo>
                    <a:cubicBezTo>
                      <a:pt x="1552" y="146"/>
                      <a:pt x="1545" y="150"/>
                      <a:pt x="1539" y="153"/>
                    </a:cubicBezTo>
                    <a:lnTo>
                      <a:pt x="1516" y="164"/>
                    </a:lnTo>
                    <a:lnTo>
                      <a:pt x="1499" y="173"/>
                    </a:lnTo>
                    <a:cubicBezTo>
                      <a:pt x="1483" y="182"/>
                      <a:pt x="1468" y="190"/>
                      <a:pt x="1452" y="199"/>
                    </a:cubicBezTo>
                    <a:lnTo>
                      <a:pt x="1437" y="208"/>
                    </a:lnTo>
                    <a:cubicBezTo>
                      <a:pt x="1417" y="220"/>
                      <a:pt x="1396" y="232"/>
                      <a:pt x="1376" y="246"/>
                    </a:cubicBezTo>
                    <a:cubicBezTo>
                      <a:pt x="1356" y="260"/>
                      <a:pt x="1334" y="273"/>
                      <a:pt x="1314" y="287"/>
                    </a:cubicBezTo>
                    <a:lnTo>
                      <a:pt x="1306" y="292"/>
                    </a:lnTo>
                    <a:lnTo>
                      <a:pt x="1298" y="299"/>
                    </a:lnTo>
                    <a:cubicBezTo>
                      <a:pt x="1282" y="309"/>
                      <a:pt x="1266" y="321"/>
                      <a:pt x="1250" y="332"/>
                    </a:cubicBezTo>
                    <a:cubicBezTo>
                      <a:pt x="1230" y="348"/>
                      <a:pt x="1208" y="364"/>
                      <a:pt x="1187" y="381"/>
                    </a:cubicBezTo>
                    <a:cubicBezTo>
                      <a:pt x="1180" y="387"/>
                      <a:pt x="1172" y="392"/>
                      <a:pt x="1165" y="398"/>
                    </a:cubicBezTo>
                    <a:lnTo>
                      <a:pt x="1151" y="410"/>
                    </a:lnTo>
                    <a:cubicBezTo>
                      <a:pt x="1141" y="418"/>
                      <a:pt x="1132" y="426"/>
                      <a:pt x="1123" y="434"/>
                    </a:cubicBezTo>
                    <a:cubicBezTo>
                      <a:pt x="1100" y="452"/>
                      <a:pt x="1079" y="472"/>
                      <a:pt x="1057" y="491"/>
                    </a:cubicBezTo>
                    <a:cubicBezTo>
                      <a:pt x="1047" y="500"/>
                      <a:pt x="1038" y="509"/>
                      <a:pt x="1028" y="519"/>
                    </a:cubicBezTo>
                    <a:lnTo>
                      <a:pt x="1013" y="532"/>
                    </a:lnTo>
                    <a:lnTo>
                      <a:pt x="994" y="550"/>
                    </a:lnTo>
                    <a:cubicBezTo>
                      <a:pt x="973" y="570"/>
                      <a:pt x="953" y="591"/>
                      <a:pt x="933" y="611"/>
                    </a:cubicBezTo>
                    <a:cubicBezTo>
                      <a:pt x="919" y="625"/>
                      <a:pt x="905" y="640"/>
                      <a:pt x="892" y="653"/>
                    </a:cubicBezTo>
                    <a:cubicBezTo>
                      <a:pt x="888" y="657"/>
                      <a:pt x="885" y="661"/>
                      <a:pt x="883" y="665"/>
                    </a:cubicBezTo>
                    <a:cubicBezTo>
                      <a:pt x="879" y="667"/>
                      <a:pt x="876" y="670"/>
                      <a:pt x="872" y="674"/>
                    </a:cubicBezTo>
                    <a:cubicBezTo>
                      <a:pt x="854" y="694"/>
                      <a:pt x="835" y="716"/>
                      <a:pt x="816" y="737"/>
                    </a:cubicBezTo>
                    <a:cubicBezTo>
                      <a:pt x="796" y="759"/>
                      <a:pt x="778" y="780"/>
                      <a:pt x="759" y="803"/>
                    </a:cubicBezTo>
                    <a:lnTo>
                      <a:pt x="759" y="804"/>
                    </a:lnTo>
                    <a:lnTo>
                      <a:pt x="757" y="805"/>
                    </a:lnTo>
                    <a:cubicBezTo>
                      <a:pt x="740" y="827"/>
                      <a:pt x="720" y="849"/>
                      <a:pt x="703" y="872"/>
                    </a:cubicBezTo>
                    <a:cubicBezTo>
                      <a:pt x="681" y="900"/>
                      <a:pt x="659" y="929"/>
                      <a:pt x="639" y="957"/>
                    </a:cubicBezTo>
                    <a:cubicBezTo>
                      <a:pt x="607" y="1000"/>
                      <a:pt x="576" y="1043"/>
                      <a:pt x="547" y="1089"/>
                    </a:cubicBezTo>
                    <a:cubicBezTo>
                      <a:pt x="543" y="1093"/>
                      <a:pt x="540" y="1098"/>
                      <a:pt x="537" y="1104"/>
                    </a:cubicBezTo>
                    <a:cubicBezTo>
                      <a:pt x="516" y="1134"/>
                      <a:pt x="498" y="1166"/>
                      <a:pt x="479" y="1197"/>
                    </a:cubicBezTo>
                    <a:cubicBezTo>
                      <a:pt x="465" y="1218"/>
                      <a:pt x="450" y="1239"/>
                      <a:pt x="438" y="1261"/>
                    </a:cubicBezTo>
                    <a:cubicBezTo>
                      <a:pt x="436" y="1266"/>
                      <a:pt x="432" y="1270"/>
                      <a:pt x="430" y="1276"/>
                    </a:cubicBezTo>
                    <a:cubicBezTo>
                      <a:pt x="422" y="1288"/>
                      <a:pt x="415" y="1301"/>
                      <a:pt x="408" y="1315"/>
                    </a:cubicBezTo>
                    <a:cubicBezTo>
                      <a:pt x="395" y="1340"/>
                      <a:pt x="380" y="1363"/>
                      <a:pt x="366" y="1389"/>
                    </a:cubicBezTo>
                    <a:cubicBezTo>
                      <a:pt x="355" y="1409"/>
                      <a:pt x="345" y="1429"/>
                      <a:pt x="335" y="1450"/>
                    </a:cubicBezTo>
                    <a:lnTo>
                      <a:pt x="327" y="1464"/>
                    </a:lnTo>
                    <a:cubicBezTo>
                      <a:pt x="326" y="1469"/>
                      <a:pt x="323" y="1472"/>
                      <a:pt x="321" y="1477"/>
                    </a:cubicBezTo>
                    <a:cubicBezTo>
                      <a:pt x="309" y="1502"/>
                      <a:pt x="296" y="1528"/>
                      <a:pt x="284" y="1554"/>
                    </a:cubicBezTo>
                    <a:cubicBezTo>
                      <a:pt x="272" y="1578"/>
                      <a:pt x="262" y="1600"/>
                      <a:pt x="252" y="1624"/>
                    </a:cubicBezTo>
                    <a:lnTo>
                      <a:pt x="247" y="1634"/>
                    </a:lnTo>
                    <a:lnTo>
                      <a:pt x="244" y="1644"/>
                    </a:lnTo>
                    <a:cubicBezTo>
                      <a:pt x="236" y="1659"/>
                      <a:pt x="229" y="1676"/>
                      <a:pt x="222" y="1693"/>
                    </a:cubicBezTo>
                    <a:cubicBezTo>
                      <a:pt x="212" y="1717"/>
                      <a:pt x="203" y="1741"/>
                      <a:pt x="194" y="1765"/>
                    </a:cubicBezTo>
                    <a:cubicBezTo>
                      <a:pt x="187" y="1781"/>
                      <a:pt x="182" y="1796"/>
                      <a:pt x="176" y="1811"/>
                    </a:cubicBezTo>
                    <a:lnTo>
                      <a:pt x="171" y="1823"/>
                    </a:lnTo>
                    <a:lnTo>
                      <a:pt x="167" y="1836"/>
                    </a:lnTo>
                    <a:cubicBezTo>
                      <a:pt x="158" y="1861"/>
                      <a:pt x="150" y="1886"/>
                      <a:pt x="141" y="1911"/>
                    </a:cubicBezTo>
                    <a:cubicBezTo>
                      <a:pt x="133" y="1936"/>
                      <a:pt x="125" y="1961"/>
                      <a:pt x="117" y="1986"/>
                    </a:cubicBezTo>
                    <a:cubicBezTo>
                      <a:pt x="116" y="1990"/>
                      <a:pt x="115" y="1993"/>
                      <a:pt x="113" y="1996"/>
                    </a:cubicBezTo>
                    <a:cubicBezTo>
                      <a:pt x="112" y="2000"/>
                      <a:pt x="111" y="2003"/>
                      <a:pt x="110" y="2008"/>
                    </a:cubicBezTo>
                    <a:cubicBezTo>
                      <a:pt x="106" y="2026"/>
                      <a:pt x="100" y="2045"/>
                      <a:pt x="94" y="2064"/>
                    </a:cubicBezTo>
                    <a:cubicBezTo>
                      <a:pt x="87" y="2089"/>
                      <a:pt x="81" y="2115"/>
                      <a:pt x="74" y="2142"/>
                    </a:cubicBezTo>
                    <a:cubicBezTo>
                      <a:pt x="72" y="2153"/>
                      <a:pt x="68" y="2163"/>
                      <a:pt x="66" y="2174"/>
                    </a:cubicBezTo>
                    <a:lnTo>
                      <a:pt x="62" y="2190"/>
                    </a:lnTo>
                    <a:cubicBezTo>
                      <a:pt x="60" y="2199"/>
                      <a:pt x="58" y="2208"/>
                      <a:pt x="56" y="2218"/>
                    </a:cubicBezTo>
                    <a:cubicBezTo>
                      <a:pt x="51" y="2242"/>
                      <a:pt x="45" y="2269"/>
                      <a:pt x="41" y="2294"/>
                    </a:cubicBezTo>
                    <a:cubicBezTo>
                      <a:pt x="36" y="2316"/>
                      <a:pt x="32" y="2340"/>
                      <a:pt x="28" y="2363"/>
                    </a:cubicBezTo>
                    <a:lnTo>
                      <a:pt x="28" y="2365"/>
                    </a:lnTo>
                    <a:lnTo>
                      <a:pt x="28" y="2367"/>
                    </a:lnTo>
                    <a:cubicBezTo>
                      <a:pt x="25" y="2392"/>
                      <a:pt x="22" y="2417"/>
                      <a:pt x="18" y="2441"/>
                    </a:cubicBezTo>
                    <a:cubicBezTo>
                      <a:pt x="15" y="2464"/>
                      <a:pt x="13" y="2488"/>
                      <a:pt x="10" y="2511"/>
                    </a:cubicBezTo>
                    <a:cubicBezTo>
                      <a:pt x="9" y="2519"/>
                      <a:pt x="9" y="2528"/>
                      <a:pt x="8" y="2536"/>
                    </a:cubicBezTo>
                    <a:cubicBezTo>
                      <a:pt x="7" y="2541"/>
                      <a:pt x="7" y="2545"/>
                      <a:pt x="7" y="2550"/>
                    </a:cubicBezTo>
                    <a:cubicBezTo>
                      <a:pt x="7" y="2561"/>
                      <a:pt x="6" y="2571"/>
                      <a:pt x="5" y="2583"/>
                    </a:cubicBezTo>
                    <a:cubicBezTo>
                      <a:pt x="3" y="2607"/>
                      <a:pt x="2" y="2630"/>
                      <a:pt x="1" y="2653"/>
                    </a:cubicBezTo>
                    <a:cubicBezTo>
                      <a:pt x="1" y="2675"/>
                      <a:pt x="0" y="2697"/>
                      <a:pt x="3" y="2719"/>
                    </a:cubicBezTo>
                    <a:lnTo>
                      <a:pt x="3" y="2722"/>
                    </a:lnTo>
                    <a:cubicBezTo>
                      <a:pt x="3" y="2747"/>
                      <a:pt x="3" y="2770"/>
                      <a:pt x="5" y="2794"/>
                    </a:cubicBezTo>
                    <a:cubicBezTo>
                      <a:pt x="6" y="2817"/>
                      <a:pt x="7" y="2840"/>
                      <a:pt x="9" y="2862"/>
                    </a:cubicBezTo>
                    <a:cubicBezTo>
                      <a:pt x="9" y="2868"/>
                      <a:pt x="10" y="2873"/>
                      <a:pt x="11" y="2879"/>
                    </a:cubicBezTo>
                    <a:cubicBezTo>
                      <a:pt x="11" y="2883"/>
                      <a:pt x="13" y="2888"/>
                      <a:pt x="13" y="2893"/>
                    </a:cubicBezTo>
                    <a:cubicBezTo>
                      <a:pt x="14" y="2906"/>
                      <a:pt x="15" y="2920"/>
                      <a:pt x="16" y="2933"/>
                    </a:cubicBezTo>
                    <a:cubicBezTo>
                      <a:pt x="19" y="2957"/>
                      <a:pt x="23" y="2980"/>
                      <a:pt x="27" y="3003"/>
                    </a:cubicBezTo>
                    <a:cubicBezTo>
                      <a:pt x="28" y="3012"/>
                      <a:pt x="31" y="3021"/>
                      <a:pt x="32" y="3029"/>
                    </a:cubicBezTo>
                    <a:cubicBezTo>
                      <a:pt x="33" y="3035"/>
                      <a:pt x="34" y="3041"/>
                      <a:pt x="35" y="3047"/>
                    </a:cubicBezTo>
                    <a:cubicBezTo>
                      <a:pt x="37" y="3056"/>
                      <a:pt x="39" y="3065"/>
                      <a:pt x="41" y="3074"/>
                    </a:cubicBezTo>
                    <a:cubicBezTo>
                      <a:pt x="48" y="3099"/>
                      <a:pt x="53" y="3124"/>
                      <a:pt x="60" y="3149"/>
                    </a:cubicBezTo>
                    <a:cubicBezTo>
                      <a:pt x="62" y="3155"/>
                      <a:pt x="65" y="3160"/>
                      <a:pt x="67" y="3168"/>
                    </a:cubicBezTo>
                    <a:cubicBezTo>
                      <a:pt x="69" y="3175"/>
                      <a:pt x="72" y="3182"/>
                      <a:pt x="74" y="3189"/>
                    </a:cubicBezTo>
                    <a:cubicBezTo>
                      <a:pt x="78" y="3201"/>
                      <a:pt x="82" y="3214"/>
                      <a:pt x="86" y="3225"/>
                    </a:cubicBezTo>
                    <a:cubicBezTo>
                      <a:pt x="94" y="3249"/>
                      <a:pt x="104" y="3271"/>
                      <a:pt x="115" y="3293"/>
                    </a:cubicBezTo>
                    <a:cubicBezTo>
                      <a:pt x="116" y="3296"/>
                      <a:pt x="118" y="3301"/>
                      <a:pt x="119" y="3304"/>
                    </a:cubicBezTo>
                    <a:cubicBezTo>
                      <a:pt x="120" y="3305"/>
                      <a:pt x="120" y="3307"/>
                      <a:pt x="120" y="3308"/>
                    </a:cubicBezTo>
                    <a:cubicBezTo>
                      <a:pt x="137" y="3343"/>
                      <a:pt x="155" y="3376"/>
                      <a:pt x="176" y="3408"/>
                    </a:cubicBezTo>
                    <a:cubicBezTo>
                      <a:pt x="176" y="3409"/>
                      <a:pt x="178" y="3410"/>
                      <a:pt x="178" y="3410"/>
                    </a:cubicBezTo>
                    <a:cubicBezTo>
                      <a:pt x="180" y="3414"/>
                      <a:pt x="184" y="3419"/>
                      <a:pt x="187" y="3422"/>
                    </a:cubicBezTo>
                    <a:cubicBezTo>
                      <a:pt x="204" y="3448"/>
                      <a:pt x="224" y="3473"/>
                      <a:pt x="244" y="3497"/>
                    </a:cubicBezTo>
                    <a:cubicBezTo>
                      <a:pt x="251" y="3506"/>
                      <a:pt x="259" y="3514"/>
                      <a:pt x="265" y="3522"/>
                    </a:cubicBezTo>
                    <a:cubicBezTo>
                      <a:pt x="284" y="3541"/>
                      <a:pt x="302" y="3558"/>
                      <a:pt x="320" y="3575"/>
                    </a:cubicBezTo>
                    <a:cubicBezTo>
                      <a:pt x="328" y="3582"/>
                      <a:pt x="336" y="3589"/>
                      <a:pt x="344" y="3596"/>
                    </a:cubicBezTo>
                    <a:cubicBezTo>
                      <a:pt x="371" y="3617"/>
                      <a:pt x="399" y="3637"/>
                      <a:pt x="429" y="3654"/>
                    </a:cubicBezTo>
                    <a:lnTo>
                      <a:pt x="2219" y="4695"/>
                    </a:lnTo>
                    <a:lnTo>
                      <a:pt x="2219" y="4695"/>
                    </a:lnTo>
                    <a:cubicBezTo>
                      <a:pt x="2191" y="4679"/>
                      <a:pt x="2164" y="4660"/>
                      <a:pt x="2138" y="4639"/>
                    </a:cubicBezTo>
                    <a:cubicBezTo>
                      <a:pt x="2130" y="4633"/>
                      <a:pt x="2124" y="4626"/>
                      <a:pt x="2116" y="4619"/>
                    </a:cubicBezTo>
                    <a:cubicBezTo>
                      <a:pt x="2096" y="4602"/>
                      <a:pt x="2078" y="4584"/>
                      <a:pt x="2060" y="4566"/>
                    </a:cubicBezTo>
                    <a:cubicBezTo>
                      <a:pt x="2053" y="4558"/>
                      <a:pt x="2045" y="4550"/>
                      <a:pt x="2039" y="4541"/>
                    </a:cubicBezTo>
                    <a:cubicBezTo>
                      <a:pt x="2018" y="4517"/>
                      <a:pt x="1999" y="4492"/>
                      <a:pt x="1982" y="4466"/>
                    </a:cubicBezTo>
                    <a:cubicBezTo>
                      <a:pt x="1978" y="4461"/>
                      <a:pt x="1975" y="4458"/>
                      <a:pt x="1973" y="4453"/>
                    </a:cubicBezTo>
                    <a:cubicBezTo>
                      <a:pt x="1951" y="4419"/>
                      <a:pt x="1931" y="4384"/>
                      <a:pt x="1914" y="4348"/>
                    </a:cubicBezTo>
                    <a:cubicBezTo>
                      <a:pt x="1913" y="4343"/>
                      <a:pt x="1910" y="4340"/>
                      <a:pt x="1909" y="4337"/>
                    </a:cubicBezTo>
                    <a:cubicBezTo>
                      <a:pt x="1893" y="4303"/>
                      <a:pt x="1880" y="4267"/>
                      <a:pt x="1868" y="4232"/>
                    </a:cubicBezTo>
                    <a:cubicBezTo>
                      <a:pt x="1866" y="4225"/>
                      <a:pt x="1864" y="4217"/>
                      <a:pt x="1862" y="4211"/>
                    </a:cubicBezTo>
                    <a:cubicBezTo>
                      <a:pt x="1849" y="4172"/>
                      <a:pt x="1839" y="4132"/>
                      <a:pt x="1830" y="4089"/>
                    </a:cubicBezTo>
                    <a:lnTo>
                      <a:pt x="1826" y="4072"/>
                    </a:lnTo>
                    <a:cubicBezTo>
                      <a:pt x="1818" y="4029"/>
                      <a:pt x="1812" y="3984"/>
                      <a:pt x="1807" y="3936"/>
                    </a:cubicBezTo>
                    <a:cubicBezTo>
                      <a:pt x="1806" y="3932"/>
                      <a:pt x="1805" y="3927"/>
                      <a:pt x="1805" y="3921"/>
                    </a:cubicBezTo>
                    <a:cubicBezTo>
                      <a:pt x="1800" y="3870"/>
                      <a:pt x="1798" y="3817"/>
                      <a:pt x="1798" y="3761"/>
                    </a:cubicBezTo>
                    <a:cubicBezTo>
                      <a:pt x="1798" y="3707"/>
                      <a:pt x="1800" y="3650"/>
                      <a:pt x="1805" y="3594"/>
                    </a:cubicBezTo>
                    <a:lnTo>
                      <a:pt x="1806" y="3579"/>
                    </a:lnTo>
                    <a:cubicBezTo>
                      <a:pt x="1811" y="3522"/>
                      <a:pt x="1817" y="3465"/>
                      <a:pt x="1826" y="3408"/>
                    </a:cubicBezTo>
                    <a:lnTo>
                      <a:pt x="1826" y="3405"/>
                    </a:lnTo>
                    <a:cubicBezTo>
                      <a:pt x="1836" y="3349"/>
                      <a:pt x="1847" y="3291"/>
                      <a:pt x="1859" y="3233"/>
                    </a:cubicBezTo>
                    <a:cubicBezTo>
                      <a:pt x="1860" y="3228"/>
                      <a:pt x="1863" y="3223"/>
                      <a:pt x="1864" y="3217"/>
                    </a:cubicBezTo>
                    <a:cubicBezTo>
                      <a:pt x="1876" y="3161"/>
                      <a:pt x="1891" y="3106"/>
                      <a:pt x="1908" y="3050"/>
                    </a:cubicBezTo>
                    <a:lnTo>
                      <a:pt x="1912" y="3040"/>
                    </a:lnTo>
                    <a:cubicBezTo>
                      <a:pt x="1929" y="2982"/>
                      <a:pt x="1948" y="2924"/>
                      <a:pt x="1969" y="2866"/>
                    </a:cubicBezTo>
                    <a:cubicBezTo>
                      <a:pt x="1970" y="2862"/>
                      <a:pt x="1972" y="2858"/>
                      <a:pt x="1974" y="2855"/>
                    </a:cubicBezTo>
                    <a:cubicBezTo>
                      <a:pt x="1994" y="2798"/>
                      <a:pt x="2017" y="2743"/>
                      <a:pt x="2041" y="2686"/>
                    </a:cubicBezTo>
                    <a:lnTo>
                      <a:pt x="2045" y="2678"/>
                    </a:lnTo>
                    <a:cubicBezTo>
                      <a:pt x="2070" y="2621"/>
                      <a:pt x="2096" y="2565"/>
                      <a:pt x="2125" y="2509"/>
                    </a:cubicBezTo>
                    <a:lnTo>
                      <a:pt x="2133" y="2494"/>
                    </a:lnTo>
                    <a:cubicBezTo>
                      <a:pt x="2155" y="2449"/>
                      <a:pt x="2180" y="2404"/>
                      <a:pt x="2205" y="2359"/>
                    </a:cubicBezTo>
                    <a:cubicBezTo>
                      <a:pt x="2213" y="2346"/>
                      <a:pt x="2220" y="2333"/>
                      <a:pt x="2227" y="2321"/>
                    </a:cubicBezTo>
                    <a:cubicBezTo>
                      <a:pt x="2243" y="2294"/>
                      <a:pt x="2260" y="2267"/>
                      <a:pt x="2276" y="2241"/>
                    </a:cubicBezTo>
                    <a:cubicBezTo>
                      <a:pt x="2295" y="2211"/>
                      <a:pt x="2314" y="2179"/>
                      <a:pt x="2335" y="2148"/>
                    </a:cubicBezTo>
                    <a:cubicBezTo>
                      <a:pt x="2368" y="2098"/>
                      <a:pt x="2400" y="2050"/>
                      <a:pt x="2436" y="2003"/>
                    </a:cubicBezTo>
                    <a:lnTo>
                      <a:pt x="2436" y="2002"/>
                    </a:lnTo>
                    <a:cubicBezTo>
                      <a:pt x="2474" y="1950"/>
                      <a:pt x="2514" y="1899"/>
                      <a:pt x="2555" y="1849"/>
                    </a:cubicBezTo>
                    <a:lnTo>
                      <a:pt x="2556" y="1848"/>
                    </a:lnTo>
                    <a:cubicBezTo>
                      <a:pt x="2596" y="1800"/>
                      <a:pt x="2638" y="1754"/>
                      <a:pt x="2679" y="1708"/>
                    </a:cubicBezTo>
                    <a:cubicBezTo>
                      <a:pt x="2683" y="1705"/>
                      <a:pt x="2685" y="1701"/>
                      <a:pt x="2689" y="1698"/>
                    </a:cubicBezTo>
                    <a:cubicBezTo>
                      <a:pt x="2728" y="1656"/>
                      <a:pt x="2769" y="1616"/>
                      <a:pt x="2810" y="1577"/>
                    </a:cubicBezTo>
                    <a:lnTo>
                      <a:pt x="2825" y="1564"/>
                    </a:lnTo>
                    <a:cubicBezTo>
                      <a:pt x="2864" y="1526"/>
                      <a:pt x="2906" y="1489"/>
                      <a:pt x="2948" y="1455"/>
                    </a:cubicBezTo>
                    <a:lnTo>
                      <a:pt x="2962" y="1443"/>
                    </a:lnTo>
                    <a:cubicBezTo>
                      <a:pt x="3006" y="1409"/>
                      <a:pt x="3050" y="1376"/>
                      <a:pt x="3095" y="1344"/>
                    </a:cubicBezTo>
                    <a:lnTo>
                      <a:pt x="3104" y="1338"/>
                    </a:lnTo>
                    <a:cubicBezTo>
                      <a:pt x="3151" y="1304"/>
                      <a:pt x="3200" y="1274"/>
                      <a:pt x="3249" y="1245"/>
                    </a:cubicBezTo>
                    <a:cubicBezTo>
                      <a:pt x="3271" y="1233"/>
                      <a:pt x="3292" y="1222"/>
                      <a:pt x="3314" y="1210"/>
                    </a:cubicBezTo>
                    <a:lnTo>
                      <a:pt x="3336" y="1198"/>
                    </a:lnTo>
                    <a:cubicBezTo>
                      <a:pt x="3353" y="1190"/>
                      <a:pt x="3369" y="1182"/>
                      <a:pt x="3385" y="1174"/>
                    </a:cubicBezTo>
                    <a:cubicBezTo>
                      <a:pt x="3392" y="1172"/>
                      <a:pt x="3399" y="1168"/>
                      <a:pt x="3406" y="1165"/>
                    </a:cubicBezTo>
                    <a:cubicBezTo>
                      <a:pt x="3428" y="1155"/>
                      <a:pt x="3451" y="1146"/>
                      <a:pt x="3472" y="1136"/>
                    </a:cubicBezTo>
                    <a:cubicBezTo>
                      <a:pt x="3495" y="1127"/>
                      <a:pt x="3517" y="1119"/>
                      <a:pt x="3538" y="1111"/>
                    </a:cubicBezTo>
                    <a:lnTo>
                      <a:pt x="3560" y="1105"/>
                    </a:lnTo>
                    <a:cubicBezTo>
                      <a:pt x="3575" y="1099"/>
                      <a:pt x="3590" y="1096"/>
                      <a:pt x="3604" y="1091"/>
                    </a:cubicBezTo>
                    <a:lnTo>
                      <a:pt x="3629" y="1084"/>
                    </a:lnTo>
                    <a:cubicBezTo>
                      <a:pt x="3643" y="1081"/>
                      <a:pt x="3656" y="1077"/>
                      <a:pt x="3670" y="1074"/>
                    </a:cubicBezTo>
                    <a:lnTo>
                      <a:pt x="3696" y="1068"/>
                    </a:lnTo>
                    <a:cubicBezTo>
                      <a:pt x="3708" y="1065"/>
                      <a:pt x="3722" y="1063"/>
                      <a:pt x="3734" y="1060"/>
                    </a:cubicBezTo>
                    <a:cubicBezTo>
                      <a:pt x="3744" y="1059"/>
                      <a:pt x="3754" y="1058"/>
                      <a:pt x="3763" y="1056"/>
                    </a:cubicBezTo>
                    <a:cubicBezTo>
                      <a:pt x="3774" y="1055"/>
                      <a:pt x="3787" y="1054"/>
                      <a:pt x="3797" y="1052"/>
                    </a:cubicBezTo>
                    <a:cubicBezTo>
                      <a:pt x="3808" y="1051"/>
                      <a:pt x="3818" y="1049"/>
                      <a:pt x="3829" y="1049"/>
                    </a:cubicBezTo>
                    <a:cubicBezTo>
                      <a:pt x="3839" y="1048"/>
                      <a:pt x="3849" y="1047"/>
                      <a:pt x="3859" y="1047"/>
                    </a:cubicBezTo>
                    <a:cubicBezTo>
                      <a:pt x="3872" y="1046"/>
                      <a:pt x="3884" y="1046"/>
                      <a:pt x="3896" y="1046"/>
                    </a:cubicBezTo>
                    <a:lnTo>
                      <a:pt x="3923" y="1046"/>
                    </a:lnTo>
                    <a:cubicBezTo>
                      <a:pt x="3938" y="1047"/>
                      <a:pt x="3952" y="1047"/>
                      <a:pt x="3967" y="1048"/>
                    </a:cubicBezTo>
                    <a:lnTo>
                      <a:pt x="3991" y="1050"/>
                    </a:lnTo>
                    <a:cubicBezTo>
                      <a:pt x="4012" y="1052"/>
                      <a:pt x="4034" y="1056"/>
                      <a:pt x="4056" y="1059"/>
                    </a:cubicBezTo>
                    <a:cubicBezTo>
                      <a:pt x="4059" y="1060"/>
                      <a:pt x="4062" y="1062"/>
                      <a:pt x="4066" y="1062"/>
                    </a:cubicBezTo>
                    <a:cubicBezTo>
                      <a:pt x="4096" y="1067"/>
                      <a:pt x="4127" y="1075"/>
                      <a:pt x="4156" y="1085"/>
                    </a:cubicBezTo>
                    <a:cubicBezTo>
                      <a:pt x="4162" y="1088"/>
                      <a:pt x="4168" y="1089"/>
                      <a:pt x="4172" y="1091"/>
                    </a:cubicBezTo>
                    <a:cubicBezTo>
                      <a:pt x="4186" y="1096"/>
                      <a:pt x="4200" y="1101"/>
                      <a:pt x="4212" y="1107"/>
                    </a:cubicBezTo>
                    <a:cubicBezTo>
                      <a:pt x="4218" y="1109"/>
                      <a:pt x="4225" y="1113"/>
                      <a:pt x="4231" y="1115"/>
                    </a:cubicBezTo>
                    <a:cubicBezTo>
                      <a:pt x="4250" y="1124"/>
                      <a:pt x="4268" y="1133"/>
                      <a:pt x="4286" y="1143"/>
                    </a:cubicBezTo>
                    <a:lnTo>
                      <a:pt x="2489" y="98"/>
                    </a:lnTo>
                    <a:cubicBezTo>
                      <a:pt x="2472" y="88"/>
                      <a:pt x="2454" y="78"/>
                      <a:pt x="2434" y="70"/>
                    </a:cubicBezTo>
                    <a:cubicBezTo>
                      <a:pt x="2429" y="67"/>
                      <a:pt x="2422" y="64"/>
                      <a:pt x="2415" y="62"/>
                    </a:cubicBezTo>
                    <a:cubicBezTo>
                      <a:pt x="2403" y="56"/>
                      <a:pt x="2390" y="51"/>
                      <a:pt x="2377" y="46"/>
                    </a:cubicBezTo>
                    <a:cubicBezTo>
                      <a:pt x="2374" y="45"/>
                      <a:pt x="2372" y="44"/>
                      <a:pt x="2369" y="43"/>
                    </a:cubicBezTo>
                    <a:cubicBezTo>
                      <a:pt x="2366" y="42"/>
                      <a:pt x="2363" y="42"/>
                      <a:pt x="2361" y="41"/>
                    </a:cubicBezTo>
                    <a:cubicBezTo>
                      <a:pt x="2330" y="30"/>
                      <a:pt x="2301" y="22"/>
                      <a:pt x="2270" y="16"/>
                    </a:cubicBezTo>
                    <a:lnTo>
                      <a:pt x="2268" y="16"/>
                    </a:lnTo>
                    <a:cubicBezTo>
                      <a:pt x="2264" y="16"/>
                      <a:pt x="2262" y="15"/>
                      <a:pt x="2259" y="15"/>
                    </a:cubicBezTo>
                    <a:cubicBezTo>
                      <a:pt x="2237" y="11"/>
                      <a:pt x="2217" y="8"/>
                      <a:pt x="2195" y="5"/>
                    </a:cubicBezTo>
                    <a:cubicBezTo>
                      <a:pt x="2191" y="5"/>
                      <a:pt x="2189" y="4"/>
                      <a:pt x="2184" y="4"/>
                    </a:cubicBezTo>
                    <a:lnTo>
                      <a:pt x="2170" y="4"/>
                    </a:lnTo>
                    <a:cubicBezTo>
                      <a:pt x="2155" y="3"/>
                      <a:pt x="2141" y="2"/>
                      <a:pt x="2126" y="2"/>
                    </a:cubicBezTo>
                    <a:cubicBezTo>
                      <a:pt x="2120" y="2"/>
                      <a:pt x="2115" y="1"/>
                      <a:pt x="2109" y="1"/>
                    </a:cubicBezTo>
                    <a:close/>
                    <a:moveTo>
                      <a:pt x="2219" y="4695"/>
                    </a:moveTo>
                    <a:cubicBezTo>
                      <a:pt x="2221" y="4696"/>
                      <a:pt x="2222" y="4697"/>
                      <a:pt x="2223" y="4697"/>
                    </a:cubicBezTo>
                    <a:lnTo>
                      <a:pt x="2219" y="469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065" name="Google Shape;1065;p43"/>
            <p:cNvSpPr/>
            <p:nvPr/>
          </p:nvSpPr>
          <p:spPr>
            <a:xfrm>
              <a:off x="7010771" y="858027"/>
              <a:ext cx="118359" cy="114288"/>
            </a:xfrm>
            <a:custGeom>
              <a:rect b="b" l="l" r="r" t="t"/>
              <a:pathLst>
                <a:path extrusionOk="0" h="4492" w="4652">
                  <a:moveTo>
                    <a:pt x="3751" y="0"/>
                  </a:moveTo>
                  <a:cubicBezTo>
                    <a:pt x="3541" y="0"/>
                    <a:pt x="3332" y="80"/>
                    <a:pt x="3172" y="240"/>
                  </a:cubicBezTo>
                  <a:lnTo>
                    <a:pt x="2653" y="759"/>
                  </a:lnTo>
                  <a:cubicBezTo>
                    <a:pt x="2563" y="850"/>
                    <a:pt x="2444" y="895"/>
                    <a:pt x="2325" y="895"/>
                  </a:cubicBezTo>
                  <a:cubicBezTo>
                    <a:pt x="2206" y="895"/>
                    <a:pt x="2088" y="850"/>
                    <a:pt x="1998" y="759"/>
                  </a:cubicBezTo>
                  <a:lnTo>
                    <a:pt x="1479" y="242"/>
                  </a:lnTo>
                  <a:cubicBezTo>
                    <a:pt x="1319" y="82"/>
                    <a:pt x="1109" y="2"/>
                    <a:pt x="899" y="2"/>
                  </a:cubicBezTo>
                  <a:cubicBezTo>
                    <a:pt x="689" y="2"/>
                    <a:pt x="480" y="82"/>
                    <a:pt x="320" y="242"/>
                  </a:cubicBezTo>
                  <a:cubicBezTo>
                    <a:pt x="0" y="561"/>
                    <a:pt x="0" y="1081"/>
                    <a:pt x="320" y="1401"/>
                  </a:cubicBezTo>
                  <a:lnTo>
                    <a:pt x="838" y="1918"/>
                  </a:lnTo>
                  <a:cubicBezTo>
                    <a:pt x="1019" y="2100"/>
                    <a:pt x="1019" y="2393"/>
                    <a:pt x="838" y="2575"/>
                  </a:cubicBezTo>
                  <a:lnTo>
                    <a:pt x="320" y="3092"/>
                  </a:lnTo>
                  <a:cubicBezTo>
                    <a:pt x="0" y="3412"/>
                    <a:pt x="0" y="3931"/>
                    <a:pt x="320" y="4251"/>
                  </a:cubicBezTo>
                  <a:cubicBezTo>
                    <a:pt x="480" y="4410"/>
                    <a:pt x="689" y="4490"/>
                    <a:pt x="899" y="4490"/>
                  </a:cubicBezTo>
                  <a:cubicBezTo>
                    <a:pt x="1109" y="4490"/>
                    <a:pt x="1319" y="4410"/>
                    <a:pt x="1479" y="4251"/>
                  </a:cubicBezTo>
                  <a:lnTo>
                    <a:pt x="1997" y="3732"/>
                  </a:lnTo>
                  <a:cubicBezTo>
                    <a:pt x="2087" y="3642"/>
                    <a:pt x="2206" y="3597"/>
                    <a:pt x="2325" y="3597"/>
                  </a:cubicBezTo>
                  <a:cubicBezTo>
                    <a:pt x="2444" y="3597"/>
                    <a:pt x="2563" y="3642"/>
                    <a:pt x="2653" y="3732"/>
                  </a:cubicBezTo>
                  <a:lnTo>
                    <a:pt x="3172" y="4251"/>
                  </a:lnTo>
                  <a:cubicBezTo>
                    <a:pt x="3332" y="4411"/>
                    <a:pt x="3541" y="4491"/>
                    <a:pt x="3751" y="4491"/>
                  </a:cubicBezTo>
                  <a:cubicBezTo>
                    <a:pt x="3960" y="4491"/>
                    <a:pt x="4170" y="4411"/>
                    <a:pt x="4330" y="4251"/>
                  </a:cubicBezTo>
                  <a:cubicBezTo>
                    <a:pt x="4650" y="3931"/>
                    <a:pt x="4650" y="3412"/>
                    <a:pt x="4330" y="3092"/>
                  </a:cubicBezTo>
                  <a:lnTo>
                    <a:pt x="3812" y="2574"/>
                  </a:lnTo>
                  <a:cubicBezTo>
                    <a:pt x="3631" y="2392"/>
                    <a:pt x="3631" y="2099"/>
                    <a:pt x="3812" y="1917"/>
                  </a:cubicBezTo>
                  <a:lnTo>
                    <a:pt x="4330" y="1400"/>
                  </a:lnTo>
                  <a:cubicBezTo>
                    <a:pt x="4651" y="1079"/>
                    <a:pt x="4651" y="560"/>
                    <a:pt x="4330" y="240"/>
                  </a:cubicBezTo>
                  <a:cubicBezTo>
                    <a:pt x="4170" y="80"/>
                    <a:pt x="3960" y="0"/>
                    <a:pt x="375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6" name="Google Shape;1066;p43"/>
            <p:cNvSpPr/>
            <p:nvPr/>
          </p:nvSpPr>
          <p:spPr>
            <a:xfrm>
              <a:off x="7426687" y="843009"/>
              <a:ext cx="144335" cy="144335"/>
            </a:xfrm>
            <a:custGeom>
              <a:rect b="b" l="l" r="r" t="t"/>
              <a:pathLst>
                <a:path extrusionOk="0" h="5673" w="5673">
                  <a:moveTo>
                    <a:pt x="2836" y="1480"/>
                  </a:moveTo>
                  <a:cubicBezTo>
                    <a:pt x="3585" y="1481"/>
                    <a:pt x="4192" y="2088"/>
                    <a:pt x="4193" y="2836"/>
                  </a:cubicBezTo>
                  <a:cubicBezTo>
                    <a:pt x="4193" y="3384"/>
                    <a:pt x="3863" y="3879"/>
                    <a:pt x="3356" y="4089"/>
                  </a:cubicBezTo>
                  <a:cubicBezTo>
                    <a:pt x="3188" y="4158"/>
                    <a:pt x="3011" y="4192"/>
                    <a:pt x="2837" y="4192"/>
                  </a:cubicBezTo>
                  <a:cubicBezTo>
                    <a:pt x="2484" y="4192"/>
                    <a:pt x="2137" y="4054"/>
                    <a:pt x="1878" y="3795"/>
                  </a:cubicBezTo>
                  <a:cubicBezTo>
                    <a:pt x="1490" y="3407"/>
                    <a:pt x="1374" y="2824"/>
                    <a:pt x="1584" y="2317"/>
                  </a:cubicBezTo>
                  <a:cubicBezTo>
                    <a:pt x="1794" y="1810"/>
                    <a:pt x="2288" y="1480"/>
                    <a:pt x="2836" y="1480"/>
                  </a:cubicBezTo>
                  <a:close/>
                  <a:moveTo>
                    <a:pt x="2836" y="0"/>
                  </a:moveTo>
                  <a:cubicBezTo>
                    <a:pt x="1273" y="0"/>
                    <a:pt x="0" y="1272"/>
                    <a:pt x="0" y="2836"/>
                  </a:cubicBezTo>
                  <a:cubicBezTo>
                    <a:pt x="0" y="4400"/>
                    <a:pt x="1273" y="5672"/>
                    <a:pt x="2836" y="5672"/>
                  </a:cubicBezTo>
                  <a:cubicBezTo>
                    <a:pt x="4401" y="5672"/>
                    <a:pt x="5672" y="4400"/>
                    <a:pt x="5672" y="2836"/>
                  </a:cubicBezTo>
                  <a:cubicBezTo>
                    <a:pt x="5672" y="1272"/>
                    <a:pt x="4401" y="0"/>
                    <a:pt x="28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7" name="Google Shape;1067;p43"/>
            <p:cNvSpPr/>
            <p:nvPr/>
          </p:nvSpPr>
          <p:spPr>
            <a:xfrm>
              <a:off x="8545064" y="842994"/>
              <a:ext cx="144335" cy="144361"/>
            </a:xfrm>
            <a:custGeom>
              <a:rect b="b" l="l" r="r" t="t"/>
              <a:pathLst>
                <a:path extrusionOk="0" h="5674" w="5673">
                  <a:moveTo>
                    <a:pt x="2836" y="1"/>
                  </a:moveTo>
                  <a:cubicBezTo>
                    <a:pt x="2384" y="1"/>
                    <a:pt x="2016" y="369"/>
                    <a:pt x="2017" y="821"/>
                  </a:cubicBezTo>
                  <a:lnTo>
                    <a:pt x="2017" y="1554"/>
                  </a:lnTo>
                  <a:cubicBezTo>
                    <a:pt x="2017" y="1810"/>
                    <a:pt x="1808" y="2018"/>
                    <a:pt x="1553" y="2018"/>
                  </a:cubicBezTo>
                  <a:lnTo>
                    <a:pt x="820" y="2018"/>
                  </a:lnTo>
                  <a:cubicBezTo>
                    <a:pt x="367" y="2018"/>
                    <a:pt x="0" y="2384"/>
                    <a:pt x="0" y="2837"/>
                  </a:cubicBezTo>
                  <a:cubicBezTo>
                    <a:pt x="0" y="3290"/>
                    <a:pt x="367" y="3657"/>
                    <a:pt x="820" y="3657"/>
                  </a:cubicBezTo>
                  <a:lnTo>
                    <a:pt x="1553" y="3657"/>
                  </a:lnTo>
                  <a:cubicBezTo>
                    <a:pt x="1808" y="3657"/>
                    <a:pt x="2017" y="3865"/>
                    <a:pt x="2017" y="4121"/>
                  </a:cubicBezTo>
                  <a:lnTo>
                    <a:pt x="2017" y="4854"/>
                  </a:lnTo>
                  <a:cubicBezTo>
                    <a:pt x="2017" y="5307"/>
                    <a:pt x="2384" y="5673"/>
                    <a:pt x="2836" y="5673"/>
                  </a:cubicBezTo>
                  <a:cubicBezTo>
                    <a:pt x="3289" y="5673"/>
                    <a:pt x="3655" y="5307"/>
                    <a:pt x="3655" y="4854"/>
                  </a:cubicBezTo>
                  <a:lnTo>
                    <a:pt x="3655" y="4121"/>
                  </a:lnTo>
                  <a:cubicBezTo>
                    <a:pt x="3655" y="3865"/>
                    <a:pt x="3863" y="3657"/>
                    <a:pt x="4119" y="3657"/>
                  </a:cubicBezTo>
                  <a:lnTo>
                    <a:pt x="4852" y="3657"/>
                  </a:lnTo>
                  <a:cubicBezTo>
                    <a:pt x="5305" y="3657"/>
                    <a:pt x="5672" y="3290"/>
                    <a:pt x="5672" y="2837"/>
                  </a:cubicBezTo>
                  <a:cubicBezTo>
                    <a:pt x="5672" y="2384"/>
                    <a:pt x="5305" y="2018"/>
                    <a:pt x="4852" y="2018"/>
                  </a:cubicBezTo>
                  <a:lnTo>
                    <a:pt x="4119" y="2018"/>
                  </a:lnTo>
                  <a:cubicBezTo>
                    <a:pt x="3863" y="2018"/>
                    <a:pt x="3655" y="1810"/>
                    <a:pt x="3655" y="1554"/>
                  </a:cubicBezTo>
                  <a:lnTo>
                    <a:pt x="3655" y="821"/>
                  </a:lnTo>
                  <a:cubicBezTo>
                    <a:pt x="3655" y="369"/>
                    <a:pt x="3289" y="1"/>
                    <a:pt x="28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68" name="Google Shape;1068;p43"/>
          <p:cNvGrpSpPr/>
          <p:nvPr/>
        </p:nvGrpSpPr>
        <p:grpSpPr>
          <a:xfrm flipH="1">
            <a:off x="3944040" y="101724"/>
            <a:ext cx="1255918" cy="380978"/>
            <a:chOff x="2456262" y="827362"/>
            <a:chExt cx="1255918" cy="380978"/>
          </a:xfrm>
        </p:grpSpPr>
        <p:grpSp>
          <p:nvGrpSpPr>
            <p:cNvPr id="1069" name="Google Shape;1069;p43"/>
            <p:cNvGrpSpPr/>
            <p:nvPr/>
          </p:nvGrpSpPr>
          <p:grpSpPr>
            <a:xfrm>
              <a:off x="2796617" y="827362"/>
              <a:ext cx="601191" cy="368434"/>
              <a:chOff x="-4112725" y="1691025"/>
              <a:chExt cx="2381898" cy="1459722"/>
            </a:xfrm>
          </p:grpSpPr>
          <p:sp>
            <p:nvSpPr>
              <p:cNvPr id="1070" name="Google Shape;1070;p43"/>
              <p:cNvSpPr/>
              <p:nvPr/>
            </p:nvSpPr>
            <p:spPr>
              <a:xfrm>
                <a:off x="-4111422" y="1691025"/>
                <a:ext cx="2380592" cy="1377403"/>
              </a:xfrm>
              <a:custGeom>
                <a:rect b="b" l="l" r="r" t="t"/>
                <a:pathLst>
                  <a:path extrusionOk="0" h="6342" w="10961">
                    <a:moveTo>
                      <a:pt x="3623" y="0"/>
                    </a:moveTo>
                    <a:lnTo>
                      <a:pt x="1" y="2104"/>
                    </a:lnTo>
                    <a:lnTo>
                      <a:pt x="7338" y="6341"/>
                    </a:lnTo>
                    <a:lnTo>
                      <a:pt x="10960" y="4236"/>
                    </a:lnTo>
                    <a:lnTo>
                      <a:pt x="362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1" name="Google Shape;1071;p43"/>
              <p:cNvSpPr/>
              <p:nvPr/>
            </p:nvSpPr>
            <p:spPr>
              <a:xfrm>
                <a:off x="-2518783" y="2611036"/>
                <a:ext cx="787956" cy="539711"/>
              </a:xfrm>
              <a:custGeom>
                <a:rect b="b" l="l" r="r" t="t"/>
                <a:pathLst>
                  <a:path extrusionOk="0" h="2485" w="3628">
                    <a:moveTo>
                      <a:pt x="3627" y="0"/>
                    </a:moveTo>
                    <a:lnTo>
                      <a:pt x="5" y="2105"/>
                    </a:lnTo>
                    <a:lnTo>
                      <a:pt x="0" y="2484"/>
                    </a:lnTo>
                    <a:lnTo>
                      <a:pt x="3622" y="380"/>
                    </a:lnTo>
                    <a:lnTo>
                      <a:pt x="362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2" name="Google Shape;1072;p43"/>
              <p:cNvSpPr/>
              <p:nvPr/>
            </p:nvSpPr>
            <p:spPr>
              <a:xfrm>
                <a:off x="-4112725" y="2147990"/>
                <a:ext cx="1595025" cy="1002755"/>
              </a:xfrm>
              <a:custGeom>
                <a:rect b="b" l="l" r="r" t="t"/>
                <a:pathLst>
                  <a:path extrusionOk="0" h="4617" w="7344">
                    <a:moveTo>
                      <a:pt x="7" y="0"/>
                    </a:moveTo>
                    <a:lnTo>
                      <a:pt x="1" y="381"/>
                    </a:lnTo>
                    <a:lnTo>
                      <a:pt x="7339" y="4616"/>
                    </a:lnTo>
                    <a:lnTo>
                      <a:pt x="7344" y="4237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3" name="Google Shape;1073;p43"/>
              <p:cNvSpPr/>
              <p:nvPr/>
            </p:nvSpPr>
            <p:spPr>
              <a:xfrm>
                <a:off x="-3609718" y="1978148"/>
                <a:ext cx="1386091" cy="802508"/>
              </a:xfrm>
              <a:custGeom>
                <a:rect b="b" l="l" r="r" t="t"/>
                <a:pathLst>
                  <a:path extrusionOk="0" h="3695" w="6382">
                    <a:moveTo>
                      <a:pt x="3164" y="1033"/>
                    </a:moveTo>
                    <a:cubicBezTo>
                      <a:pt x="3510" y="1033"/>
                      <a:pt x="3857" y="1109"/>
                      <a:pt x="4123" y="1262"/>
                    </a:cubicBezTo>
                    <a:cubicBezTo>
                      <a:pt x="4652" y="1569"/>
                      <a:pt x="4656" y="2065"/>
                      <a:pt x="4128" y="2372"/>
                    </a:cubicBezTo>
                    <a:cubicBezTo>
                      <a:pt x="3865" y="2525"/>
                      <a:pt x="3519" y="2602"/>
                      <a:pt x="3173" y="2602"/>
                    </a:cubicBezTo>
                    <a:cubicBezTo>
                      <a:pt x="2826" y="2602"/>
                      <a:pt x="2479" y="2525"/>
                      <a:pt x="2215" y="2372"/>
                    </a:cubicBezTo>
                    <a:lnTo>
                      <a:pt x="2213" y="2372"/>
                    </a:lnTo>
                    <a:cubicBezTo>
                      <a:pt x="1684" y="2065"/>
                      <a:pt x="1681" y="1569"/>
                      <a:pt x="2208" y="1262"/>
                    </a:cubicBezTo>
                    <a:cubicBezTo>
                      <a:pt x="2471" y="1109"/>
                      <a:pt x="2817" y="1033"/>
                      <a:pt x="3164" y="1033"/>
                    </a:cubicBezTo>
                    <a:close/>
                    <a:moveTo>
                      <a:pt x="2370" y="1"/>
                    </a:moveTo>
                    <a:cubicBezTo>
                      <a:pt x="2082" y="75"/>
                      <a:pt x="1771" y="112"/>
                      <a:pt x="1461" y="112"/>
                    </a:cubicBezTo>
                    <a:cubicBezTo>
                      <a:pt x="1204" y="112"/>
                      <a:pt x="947" y="87"/>
                      <a:pt x="702" y="36"/>
                    </a:cubicBezTo>
                    <a:lnTo>
                      <a:pt x="9" y="438"/>
                    </a:lnTo>
                    <a:cubicBezTo>
                      <a:pt x="193" y="729"/>
                      <a:pt x="190" y="1051"/>
                      <a:pt x="0" y="1341"/>
                    </a:cubicBezTo>
                    <a:lnTo>
                      <a:pt x="4076" y="3695"/>
                    </a:lnTo>
                    <a:cubicBezTo>
                      <a:pt x="4340" y="3638"/>
                      <a:pt x="4609" y="3609"/>
                      <a:pt x="4877" y="3609"/>
                    </a:cubicBezTo>
                    <a:cubicBezTo>
                      <a:pt x="5092" y="3609"/>
                      <a:pt x="5307" y="3628"/>
                      <a:pt x="5520" y="3664"/>
                    </a:cubicBezTo>
                    <a:lnTo>
                      <a:pt x="6288" y="3218"/>
                    </a:lnTo>
                    <a:cubicBezTo>
                      <a:pt x="6134" y="2922"/>
                      <a:pt x="6166" y="2602"/>
                      <a:pt x="6381" y="2318"/>
                    </a:cubicBezTo>
                    <a:lnTo>
                      <a:pt x="237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4" name="Google Shape;1074;p43"/>
              <p:cNvSpPr/>
              <p:nvPr/>
            </p:nvSpPr>
            <p:spPr>
              <a:xfrm>
                <a:off x="-3083254" y="2270702"/>
                <a:ext cx="323392" cy="187650"/>
              </a:xfrm>
              <a:custGeom>
                <a:rect b="b" l="l" r="r" t="t"/>
                <a:pathLst>
                  <a:path extrusionOk="0" h="864" w="1489">
                    <a:moveTo>
                      <a:pt x="1337" y="0"/>
                    </a:moveTo>
                    <a:lnTo>
                      <a:pt x="1249" y="50"/>
                    </a:lnTo>
                    <a:cubicBezTo>
                      <a:pt x="1190" y="29"/>
                      <a:pt x="1127" y="18"/>
                      <a:pt x="1065" y="18"/>
                    </a:cubicBezTo>
                    <a:cubicBezTo>
                      <a:pt x="1045" y="18"/>
                      <a:pt x="1026" y="19"/>
                      <a:pt x="1007" y="21"/>
                    </a:cubicBezTo>
                    <a:cubicBezTo>
                      <a:pt x="920" y="32"/>
                      <a:pt x="838" y="62"/>
                      <a:pt x="764" y="106"/>
                    </a:cubicBezTo>
                    <a:cubicBezTo>
                      <a:pt x="708" y="138"/>
                      <a:pt x="669" y="171"/>
                      <a:pt x="646" y="205"/>
                    </a:cubicBezTo>
                    <a:cubicBezTo>
                      <a:pt x="625" y="235"/>
                      <a:pt x="613" y="269"/>
                      <a:pt x="608" y="306"/>
                    </a:cubicBezTo>
                    <a:cubicBezTo>
                      <a:pt x="605" y="338"/>
                      <a:pt x="607" y="371"/>
                      <a:pt x="614" y="404"/>
                    </a:cubicBezTo>
                    <a:cubicBezTo>
                      <a:pt x="620" y="435"/>
                      <a:pt x="624" y="467"/>
                      <a:pt x="627" y="498"/>
                    </a:cubicBezTo>
                    <a:cubicBezTo>
                      <a:pt x="629" y="528"/>
                      <a:pt x="624" y="557"/>
                      <a:pt x="613" y="585"/>
                    </a:cubicBezTo>
                    <a:cubicBezTo>
                      <a:pt x="602" y="612"/>
                      <a:pt x="576" y="638"/>
                      <a:pt x="535" y="662"/>
                    </a:cubicBezTo>
                    <a:cubicBezTo>
                      <a:pt x="500" y="683"/>
                      <a:pt x="460" y="697"/>
                      <a:pt x="419" y="699"/>
                    </a:cubicBezTo>
                    <a:cubicBezTo>
                      <a:pt x="385" y="698"/>
                      <a:pt x="352" y="689"/>
                      <a:pt x="323" y="672"/>
                    </a:cubicBezTo>
                    <a:cubicBezTo>
                      <a:pt x="293" y="656"/>
                      <a:pt x="277" y="638"/>
                      <a:pt x="277" y="618"/>
                    </a:cubicBezTo>
                    <a:cubicBezTo>
                      <a:pt x="277" y="597"/>
                      <a:pt x="298" y="574"/>
                      <a:pt x="341" y="549"/>
                    </a:cubicBezTo>
                    <a:lnTo>
                      <a:pt x="433" y="496"/>
                    </a:lnTo>
                    <a:lnTo>
                      <a:pt x="257" y="394"/>
                    </a:lnTo>
                    <a:lnTo>
                      <a:pt x="175" y="441"/>
                    </a:lnTo>
                    <a:cubicBezTo>
                      <a:pt x="95" y="487"/>
                      <a:pt x="47" y="535"/>
                      <a:pt x="30" y="582"/>
                    </a:cubicBezTo>
                    <a:cubicBezTo>
                      <a:pt x="14" y="631"/>
                      <a:pt x="33" y="679"/>
                      <a:pt x="87" y="725"/>
                    </a:cubicBezTo>
                    <a:lnTo>
                      <a:pt x="0" y="776"/>
                    </a:lnTo>
                    <a:lnTo>
                      <a:pt x="154" y="864"/>
                    </a:lnTo>
                    <a:lnTo>
                      <a:pt x="240" y="814"/>
                    </a:lnTo>
                    <a:cubicBezTo>
                      <a:pt x="301" y="838"/>
                      <a:pt x="365" y="850"/>
                      <a:pt x="431" y="850"/>
                    </a:cubicBezTo>
                    <a:cubicBezTo>
                      <a:pt x="449" y="850"/>
                      <a:pt x="468" y="849"/>
                      <a:pt x="487" y="847"/>
                    </a:cubicBezTo>
                    <a:cubicBezTo>
                      <a:pt x="574" y="836"/>
                      <a:pt x="658" y="808"/>
                      <a:pt x="733" y="763"/>
                    </a:cubicBezTo>
                    <a:cubicBezTo>
                      <a:pt x="790" y="730"/>
                      <a:pt x="830" y="697"/>
                      <a:pt x="851" y="663"/>
                    </a:cubicBezTo>
                    <a:cubicBezTo>
                      <a:pt x="873" y="633"/>
                      <a:pt x="885" y="598"/>
                      <a:pt x="889" y="562"/>
                    </a:cubicBezTo>
                    <a:cubicBezTo>
                      <a:pt x="892" y="529"/>
                      <a:pt x="890" y="496"/>
                      <a:pt x="883" y="464"/>
                    </a:cubicBezTo>
                    <a:cubicBezTo>
                      <a:pt x="876" y="434"/>
                      <a:pt x="872" y="402"/>
                      <a:pt x="869" y="370"/>
                    </a:cubicBezTo>
                    <a:cubicBezTo>
                      <a:pt x="868" y="341"/>
                      <a:pt x="873" y="310"/>
                      <a:pt x="884" y="283"/>
                    </a:cubicBezTo>
                    <a:cubicBezTo>
                      <a:pt x="894" y="255"/>
                      <a:pt x="919" y="230"/>
                      <a:pt x="960" y="206"/>
                    </a:cubicBezTo>
                    <a:cubicBezTo>
                      <a:pt x="995" y="184"/>
                      <a:pt x="1035" y="171"/>
                      <a:pt x="1077" y="168"/>
                    </a:cubicBezTo>
                    <a:cubicBezTo>
                      <a:pt x="1079" y="168"/>
                      <a:pt x="1081" y="168"/>
                      <a:pt x="1082" y="168"/>
                    </a:cubicBezTo>
                    <a:cubicBezTo>
                      <a:pt x="1114" y="168"/>
                      <a:pt x="1144" y="177"/>
                      <a:pt x="1171" y="193"/>
                    </a:cubicBezTo>
                    <a:cubicBezTo>
                      <a:pt x="1201" y="210"/>
                      <a:pt x="1215" y="227"/>
                      <a:pt x="1214" y="248"/>
                    </a:cubicBezTo>
                    <a:cubicBezTo>
                      <a:pt x="1213" y="268"/>
                      <a:pt x="1190" y="290"/>
                      <a:pt x="1147" y="315"/>
                    </a:cubicBezTo>
                    <a:lnTo>
                      <a:pt x="1100" y="343"/>
                    </a:lnTo>
                    <a:lnTo>
                      <a:pt x="1277" y="445"/>
                    </a:lnTo>
                    <a:lnTo>
                      <a:pt x="1314" y="425"/>
                    </a:lnTo>
                    <a:cubicBezTo>
                      <a:pt x="1395" y="377"/>
                      <a:pt x="1441" y="329"/>
                      <a:pt x="1458" y="281"/>
                    </a:cubicBezTo>
                    <a:cubicBezTo>
                      <a:pt x="1474" y="233"/>
                      <a:pt x="1455" y="186"/>
                      <a:pt x="1401" y="139"/>
                    </a:cubicBezTo>
                    <a:lnTo>
                      <a:pt x="1489" y="89"/>
                    </a:lnTo>
                    <a:lnTo>
                      <a:pt x="133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075" name="Google Shape;1075;p43"/>
            <p:cNvSpPr/>
            <p:nvPr/>
          </p:nvSpPr>
          <p:spPr>
            <a:xfrm>
              <a:off x="2456262" y="1079037"/>
              <a:ext cx="118381" cy="118381"/>
            </a:xfrm>
            <a:custGeom>
              <a:rect b="b" l="l" r="r" t="t"/>
              <a:pathLst>
                <a:path extrusionOk="0" h="5673" w="5673">
                  <a:moveTo>
                    <a:pt x="2837" y="1481"/>
                  </a:moveTo>
                  <a:cubicBezTo>
                    <a:pt x="3585" y="1481"/>
                    <a:pt x="4192" y="2088"/>
                    <a:pt x="4193" y="2837"/>
                  </a:cubicBezTo>
                  <a:cubicBezTo>
                    <a:pt x="4193" y="3386"/>
                    <a:pt x="3862" y="3880"/>
                    <a:pt x="3356" y="4090"/>
                  </a:cubicBezTo>
                  <a:cubicBezTo>
                    <a:pt x="3189" y="4160"/>
                    <a:pt x="3013" y="4193"/>
                    <a:pt x="2838" y="4193"/>
                  </a:cubicBezTo>
                  <a:cubicBezTo>
                    <a:pt x="2485" y="4193"/>
                    <a:pt x="2138" y="4055"/>
                    <a:pt x="1878" y="3796"/>
                  </a:cubicBezTo>
                  <a:cubicBezTo>
                    <a:pt x="1490" y="3408"/>
                    <a:pt x="1373" y="2824"/>
                    <a:pt x="1584" y="2318"/>
                  </a:cubicBezTo>
                  <a:cubicBezTo>
                    <a:pt x="1794" y="1811"/>
                    <a:pt x="2289" y="1481"/>
                    <a:pt x="2837" y="1481"/>
                  </a:cubicBezTo>
                  <a:close/>
                  <a:moveTo>
                    <a:pt x="2837" y="1"/>
                  </a:moveTo>
                  <a:cubicBezTo>
                    <a:pt x="1274" y="1"/>
                    <a:pt x="1" y="1273"/>
                    <a:pt x="1" y="2837"/>
                  </a:cubicBezTo>
                  <a:cubicBezTo>
                    <a:pt x="1" y="4401"/>
                    <a:pt x="1274" y="5673"/>
                    <a:pt x="2837" y="5673"/>
                  </a:cubicBezTo>
                  <a:cubicBezTo>
                    <a:pt x="4401" y="5673"/>
                    <a:pt x="5673" y="4401"/>
                    <a:pt x="5673" y="2837"/>
                  </a:cubicBezTo>
                  <a:cubicBezTo>
                    <a:pt x="5673" y="1273"/>
                    <a:pt x="4401" y="1"/>
                    <a:pt x="28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6" name="Google Shape;1076;p43"/>
            <p:cNvSpPr/>
            <p:nvPr/>
          </p:nvSpPr>
          <p:spPr>
            <a:xfrm>
              <a:off x="3593821" y="1094052"/>
              <a:ext cx="118359" cy="114288"/>
            </a:xfrm>
            <a:custGeom>
              <a:rect b="b" l="l" r="r" t="t"/>
              <a:pathLst>
                <a:path extrusionOk="0" h="4492" w="4652">
                  <a:moveTo>
                    <a:pt x="3751" y="0"/>
                  </a:moveTo>
                  <a:cubicBezTo>
                    <a:pt x="3541" y="0"/>
                    <a:pt x="3332" y="80"/>
                    <a:pt x="3172" y="240"/>
                  </a:cubicBezTo>
                  <a:lnTo>
                    <a:pt x="2653" y="759"/>
                  </a:lnTo>
                  <a:cubicBezTo>
                    <a:pt x="2563" y="850"/>
                    <a:pt x="2444" y="895"/>
                    <a:pt x="2325" y="895"/>
                  </a:cubicBezTo>
                  <a:cubicBezTo>
                    <a:pt x="2206" y="895"/>
                    <a:pt x="2088" y="850"/>
                    <a:pt x="1998" y="759"/>
                  </a:cubicBezTo>
                  <a:lnTo>
                    <a:pt x="1479" y="242"/>
                  </a:lnTo>
                  <a:cubicBezTo>
                    <a:pt x="1319" y="82"/>
                    <a:pt x="1109" y="2"/>
                    <a:pt x="899" y="2"/>
                  </a:cubicBezTo>
                  <a:cubicBezTo>
                    <a:pt x="689" y="2"/>
                    <a:pt x="480" y="82"/>
                    <a:pt x="320" y="242"/>
                  </a:cubicBezTo>
                  <a:cubicBezTo>
                    <a:pt x="0" y="561"/>
                    <a:pt x="0" y="1081"/>
                    <a:pt x="320" y="1401"/>
                  </a:cubicBezTo>
                  <a:lnTo>
                    <a:pt x="838" y="1918"/>
                  </a:lnTo>
                  <a:cubicBezTo>
                    <a:pt x="1019" y="2100"/>
                    <a:pt x="1019" y="2393"/>
                    <a:pt x="838" y="2575"/>
                  </a:cubicBezTo>
                  <a:lnTo>
                    <a:pt x="320" y="3092"/>
                  </a:lnTo>
                  <a:cubicBezTo>
                    <a:pt x="0" y="3412"/>
                    <a:pt x="0" y="3931"/>
                    <a:pt x="320" y="4251"/>
                  </a:cubicBezTo>
                  <a:cubicBezTo>
                    <a:pt x="480" y="4410"/>
                    <a:pt x="689" y="4490"/>
                    <a:pt x="899" y="4490"/>
                  </a:cubicBezTo>
                  <a:cubicBezTo>
                    <a:pt x="1109" y="4490"/>
                    <a:pt x="1319" y="4410"/>
                    <a:pt x="1479" y="4251"/>
                  </a:cubicBezTo>
                  <a:lnTo>
                    <a:pt x="1997" y="3732"/>
                  </a:lnTo>
                  <a:cubicBezTo>
                    <a:pt x="2087" y="3642"/>
                    <a:pt x="2206" y="3597"/>
                    <a:pt x="2325" y="3597"/>
                  </a:cubicBezTo>
                  <a:cubicBezTo>
                    <a:pt x="2444" y="3597"/>
                    <a:pt x="2563" y="3642"/>
                    <a:pt x="2653" y="3732"/>
                  </a:cubicBezTo>
                  <a:lnTo>
                    <a:pt x="3172" y="4251"/>
                  </a:lnTo>
                  <a:cubicBezTo>
                    <a:pt x="3332" y="4411"/>
                    <a:pt x="3541" y="4491"/>
                    <a:pt x="3751" y="4491"/>
                  </a:cubicBezTo>
                  <a:cubicBezTo>
                    <a:pt x="3960" y="4491"/>
                    <a:pt x="4170" y="4411"/>
                    <a:pt x="4330" y="4251"/>
                  </a:cubicBezTo>
                  <a:cubicBezTo>
                    <a:pt x="4650" y="3931"/>
                    <a:pt x="4650" y="3412"/>
                    <a:pt x="4330" y="3092"/>
                  </a:cubicBezTo>
                  <a:lnTo>
                    <a:pt x="3812" y="2574"/>
                  </a:lnTo>
                  <a:cubicBezTo>
                    <a:pt x="3631" y="2392"/>
                    <a:pt x="3631" y="2099"/>
                    <a:pt x="3812" y="1917"/>
                  </a:cubicBezTo>
                  <a:lnTo>
                    <a:pt x="4330" y="1400"/>
                  </a:lnTo>
                  <a:cubicBezTo>
                    <a:pt x="4651" y="1079"/>
                    <a:pt x="4651" y="560"/>
                    <a:pt x="4330" y="240"/>
                  </a:cubicBezTo>
                  <a:cubicBezTo>
                    <a:pt x="4170" y="80"/>
                    <a:pt x="3960" y="0"/>
                    <a:pt x="375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48"/>
          <p:cNvSpPr txBox="1"/>
          <p:nvPr>
            <p:ph type="title"/>
          </p:nvPr>
        </p:nvSpPr>
        <p:spPr>
          <a:xfrm>
            <a:off x="720000" y="445025"/>
            <a:ext cx="4549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/>
        </p:txBody>
      </p:sp>
      <p:sp>
        <p:nvSpPr>
          <p:cNvPr id="201" name="Google Shape;201;p48"/>
          <p:cNvSpPr txBox="1"/>
          <p:nvPr>
            <p:ph idx="1" type="body"/>
          </p:nvPr>
        </p:nvSpPr>
        <p:spPr>
          <a:xfrm>
            <a:off x="720000" y="1408100"/>
            <a:ext cx="32148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indent="-3048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indent="-3048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indent="-3048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indent="-3048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indent="-3048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indent="-3048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indent="-3048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indent="-3048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  <p:sp>
        <p:nvSpPr>
          <p:cNvPr id="202" name="Google Shape;202;p48"/>
          <p:cNvSpPr/>
          <p:nvPr>
            <p:ph idx="2" type="pic"/>
          </p:nvPr>
        </p:nvSpPr>
        <p:spPr>
          <a:xfrm>
            <a:off x="5477062" y="0"/>
            <a:ext cx="3666900" cy="51435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203" name="Google Shape;203;p48"/>
          <p:cNvGrpSpPr/>
          <p:nvPr/>
        </p:nvGrpSpPr>
        <p:grpSpPr>
          <a:xfrm>
            <a:off x="145775" y="-51962"/>
            <a:ext cx="4396700" cy="4794250"/>
            <a:chOff x="145775" y="-51962"/>
            <a:chExt cx="4396700" cy="4794250"/>
          </a:xfrm>
        </p:grpSpPr>
        <p:sp>
          <p:nvSpPr>
            <p:cNvPr id="204" name="Google Shape;204;p48"/>
            <p:cNvSpPr/>
            <p:nvPr/>
          </p:nvSpPr>
          <p:spPr>
            <a:xfrm>
              <a:off x="145775" y="1219300"/>
              <a:ext cx="65100" cy="65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205" name="Google Shape;205;p48"/>
            <p:cNvSpPr/>
            <p:nvPr/>
          </p:nvSpPr>
          <p:spPr>
            <a:xfrm>
              <a:off x="3042275" y="4608488"/>
              <a:ext cx="133800" cy="133800"/>
            </a:xfrm>
            <a:prstGeom prst="donut">
              <a:avLst>
                <a:gd fmla="val 25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206" name="Google Shape;206;p48"/>
            <p:cNvSpPr/>
            <p:nvPr/>
          </p:nvSpPr>
          <p:spPr>
            <a:xfrm>
              <a:off x="4477375" y="222450"/>
              <a:ext cx="65100" cy="65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207" name="Google Shape;207;p48"/>
            <p:cNvSpPr/>
            <p:nvPr/>
          </p:nvSpPr>
          <p:spPr>
            <a:xfrm>
              <a:off x="2260500" y="-51962"/>
              <a:ext cx="133800" cy="133800"/>
            </a:xfrm>
            <a:prstGeom prst="donut">
              <a:avLst>
                <a:gd fmla="val 25000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49"/>
          <p:cNvSpPr txBox="1"/>
          <p:nvPr>
            <p:ph type="title"/>
          </p:nvPr>
        </p:nvSpPr>
        <p:spPr>
          <a:xfrm>
            <a:off x="1388100" y="1307100"/>
            <a:ext cx="6367800" cy="252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10" name="Google Shape;210;p49"/>
          <p:cNvSpPr/>
          <p:nvPr/>
        </p:nvSpPr>
        <p:spPr>
          <a:xfrm flipH="1">
            <a:off x="7616892" y="4419987"/>
            <a:ext cx="1901041" cy="488051"/>
          </a:xfrm>
          <a:custGeom>
            <a:rect b="b" l="l" r="r" t="t"/>
            <a:pathLst>
              <a:path extrusionOk="0" h="768585" w="2993765">
                <a:moveTo>
                  <a:pt x="2870296" y="257166"/>
                </a:moveTo>
                <a:lnTo>
                  <a:pt x="1714690" y="257166"/>
                </a:lnTo>
                <a:cubicBezTo>
                  <a:pt x="1643658" y="257166"/>
                  <a:pt x="1586138" y="314748"/>
                  <a:pt x="1586138" y="385718"/>
                </a:cubicBezTo>
                <a:cubicBezTo>
                  <a:pt x="1586138" y="456689"/>
                  <a:pt x="1643720" y="514271"/>
                  <a:pt x="1714690" y="514271"/>
                </a:cubicBezTo>
                <a:lnTo>
                  <a:pt x="2011649" y="514271"/>
                </a:lnTo>
                <a:cubicBezTo>
                  <a:pt x="2082681" y="514271"/>
                  <a:pt x="2140201" y="571853"/>
                  <a:pt x="2140201" y="642823"/>
                </a:cubicBezTo>
                <a:lnTo>
                  <a:pt x="2140201" y="642823"/>
                </a:lnTo>
                <a:cubicBezTo>
                  <a:pt x="2140201" y="713855"/>
                  <a:pt x="2082619" y="771375"/>
                  <a:pt x="2011649" y="771375"/>
                </a:cubicBezTo>
                <a:lnTo>
                  <a:pt x="0" y="771375"/>
                </a:lnTo>
                <a:lnTo>
                  <a:pt x="0" y="0"/>
                </a:lnTo>
                <a:lnTo>
                  <a:pt x="2870296" y="0"/>
                </a:lnTo>
                <a:cubicBezTo>
                  <a:pt x="2941328" y="0"/>
                  <a:pt x="2998848" y="57582"/>
                  <a:pt x="2998848" y="128552"/>
                </a:cubicBezTo>
                <a:cubicBezTo>
                  <a:pt x="2998848" y="199522"/>
                  <a:pt x="2941266" y="257104"/>
                  <a:pt x="2870296" y="25710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11" name="Google Shape;211;p49"/>
          <p:cNvGrpSpPr/>
          <p:nvPr/>
        </p:nvGrpSpPr>
        <p:grpSpPr>
          <a:xfrm flipH="1">
            <a:off x="94951" y="335939"/>
            <a:ext cx="9327661" cy="4572549"/>
            <a:chOff x="-419328" y="335939"/>
            <a:chExt cx="9327661" cy="4572549"/>
          </a:xfrm>
        </p:grpSpPr>
        <p:grpSp>
          <p:nvGrpSpPr>
            <p:cNvPr id="212" name="Google Shape;212;p49"/>
            <p:cNvGrpSpPr/>
            <p:nvPr/>
          </p:nvGrpSpPr>
          <p:grpSpPr>
            <a:xfrm>
              <a:off x="8130884" y="420564"/>
              <a:ext cx="777449" cy="404251"/>
              <a:chOff x="-794166" y="-3748111"/>
              <a:chExt cx="777449" cy="404251"/>
            </a:xfrm>
          </p:grpSpPr>
          <p:sp>
            <p:nvSpPr>
              <p:cNvPr id="213" name="Google Shape;213;p49"/>
              <p:cNvSpPr/>
              <p:nvPr/>
            </p:nvSpPr>
            <p:spPr>
              <a:xfrm>
                <a:off x="-794166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4" name="Google Shape;214;p49"/>
              <p:cNvSpPr/>
              <p:nvPr/>
            </p:nvSpPr>
            <p:spPr>
              <a:xfrm>
                <a:off x="-607536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" name="Google Shape;215;p49"/>
              <p:cNvSpPr/>
              <p:nvPr/>
            </p:nvSpPr>
            <p:spPr>
              <a:xfrm>
                <a:off x="-420906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6" name="Google Shape;216;p49"/>
              <p:cNvSpPr/>
              <p:nvPr/>
            </p:nvSpPr>
            <p:spPr>
              <a:xfrm>
                <a:off x="-234338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" name="Google Shape;217;p49"/>
              <p:cNvSpPr/>
              <p:nvPr/>
            </p:nvSpPr>
            <p:spPr>
              <a:xfrm>
                <a:off x="-47708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" name="Google Shape;218;p49"/>
              <p:cNvSpPr/>
              <p:nvPr/>
            </p:nvSpPr>
            <p:spPr>
              <a:xfrm>
                <a:off x="-794166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9" name="Google Shape;219;p49"/>
              <p:cNvSpPr/>
              <p:nvPr/>
            </p:nvSpPr>
            <p:spPr>
              <a:xfrm>
                <a:off x="-607536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0" name="Google Shape;220;p49"/>
              <p:cNvSpPr/>
              <p:nvPr/>
            </p:nvSpPr>
            <p:spPr>
              <a:xfrm>
                <a:off x="-420906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1" name="Google Shape;221;p49"/>
              <p:cNvSpPr/>
              <p:nvPr/>
            </p:nvSpPr>
            <p:spPr>
              <a:xfrm>
                <a:off x="-234338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2" name="Google Shape;222;p49"/>
              <p:cNvSpPr/>
              <p:nvPr/>
            </p:nvSpPr>
            <p:spPr>
              <a:xfrm>
                <a:off x="-47708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3" name="Google Shape;223;p49"/>
              <p:cNvSpPr/>
              <p:nvPr/>
            </p:nvSpPr>
            <p:spPr>
              <a:xfrm>
                <a:off x="-794166" y="-374811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4" name="Google Shape;224;p49"/>
              <p:cNvSpPr/>
              <p:nvPr/>
            </p:nvSpPr>
            <p:spPr>
              <a:xfrm>
                <a:off x="-607536" y="-3748049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35454" y="17727"/>
                    </a:moveTo>
                    <a:cubicBezTo>
                      <a:pt x="35454" y="27517"/>
                      <a:pt x="27517" y="35454"/>
                      <a:pt x="17727" y="35454"/>
                    </a:cubicBezTo>
                    <a:cubicBezTo>
                      <a:pt x="7937" y="35454"/>
                      <a:pt x="0" y="27517"/>
                      <a:pt x="0" y="17727"/>
                    </a:cubicBezTo>
                    <a:cubicBezTo>
                      <a:pt x="0" y="7937"/>
                      <a:pt x="7937" y="0"/>
                      <a:pt x="17727" y="0"/>
                    </a:cubicBezTo>
                    <a:cubicBezTo>
                      <a:pt x="27517" y="0"/>
                      <a:pt x="35454" y="7937"/>
                      <a:pt x="35454" y="1772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5" name="Google Shape;225;p49"/>
              <p:cNvSpPr/>
              <p:nvPr/>
            </p:nvSpPr>
            <p:spPr>
              <a:xfrm>
                <a:off x="-420906" y="-3748049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35454" y="17727"/>
                    </a:moveTo>
                    <a:cubicBezTo>
                      <a:pt x="35454" y="27517"/>
                      <a:pt x="27517" y="35454"/>
                      <a:pt x="17727" y="35454"/>
                    </a:cubicBezTo>
                    <a:cubicBezTo>
                      <a:pt x="7937" y="35454"/>
                      <a:pt x="0" y="27517"/>
                      <a:pt x="0" y="17727"/>
                    </a:cubicBezTo>
                    <a:cubicBezTo>
                      <a:pt x="0" y="7937"/>
                      <a:pt x="7937" y="0"/>
                      <a:pt x="17727" y="0"/>
                    </a:cubicBezTo>
                    <a:cubicBezTo>
                      <a:pt x="27517" y="0"/>
                      <a:pt x="35454" y="7937"/>
                      <a:pt x="35454" y="1772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6" name="Google Shape;226;p49"/>
              <p:cNvSpPr/>
              <p:nvPr/>
            </p:nvSpPr>
            <p:spPr>
              <a:xfrm>
                <a:off x="-234338" y="-374811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7" name="Google Shape;227;p49"/>
              <p:cNvSpPr/>
              <p:nvPr/>
            </p:nvSpPr>
            <p:spPr>
              <a:xfrm>
                <a:off x="-47708" y="-3748049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35454"/>
                    </a:move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28" name="Google Shape;228;p49"/>
            <p:cNvSpPr/>
            <p:nvPr/>
          </p:nvSpPr>
          <p:spPr>
            <a:xfrm>
              <a:off x="1306975" y="431088"/>
              <a:ext cx="133800" cy="133800"/>
            </a:xfrm>
            <a:prstGeom prst="donut">
              <a:avLst>
                <a:gd fmla="val 25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229" name="Google Shape;229;p49"/>
            <p:cNvSpPr/>
            <p:nvPr/>
          </p:nvSpPr>
          <p:spPr>
            <a:xfrm>
              <a:off x="219200" y="1462938"/>
              <a:ext cx="65100" cy="651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230" name="Google Shape;230;p49"/>
            <p:cNvSpPr/>
            <p:nvPr/>
          </p:nvSpPr>
          <p:spPr>
            <a:xfrm>
              <a:off x="5745250" y="4843388"/>
              <a:ext cx="65100" cy="651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grpSp>
          <p:nvGrpSpPr>
            <p:cNvPr id="231" name="Google Shape;231;p49"/>
            <p:cNvGrpSpPr/>
            <p:nvPr/>
          </p:nvGrpSpPr>
          <p:grpSpPr>
            <a:xfrm>
              <a:off x="-419328" y="335939"/>
              <a:ext cx="777449" cy="404251"/>
              <a:chOff x="-794166" y="-3748111"/>
              <a:chExt cx="777449" cy="404251"/>
            </a:xfrm>
          </p:grpSpPr>
          <p:sp>
            <p:nvSpPr>
              <p:cNvPr id="232" name="Google Shape;232;p49"/>
              <p:cNvSpPr/>
              <p:nvPr/>
            </p:nvSpPr>
            <p:spPr>
              <a:xfrm>
                <a:off x="-794166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3" name="Google Shape;233;p49"/>
              <p:cNvSpPr/>
              <p:nvPr/>
            </p:nvSpPr>
            <p:spPr>
              <a:xfrm>
                <a:off x="-607536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4" name="Google Shape;234;p49"/>
              <p:cNvSpPr/>
              <p:nvPr/>
            </p:nvSpPr>
            <p:spPr>
              <a:xfrm>
                <a:off x="-420906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5" name="Google Shape;235;p49"/>
              <p:cNvSpPr/>
              <p:nvPr/>
            </p:nvSpPr>
            <p:spPr>
              <a:xfrm>
                <a:off x="-234338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6" name="Google Shape;236;p49"/>
              <p:cNvSpPr/>
              <p:nvPr/>
            </p:nvSpPr>
            <p:spPr>
              <a:xfrm>
                <a:off x="-47708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7" name="Google Shape;237;p49"/>
              <p:cNvSpPr/>
              <p:nvPr/>
            </p:nvSpPr>
            <p:spPr>
              <a:xfrm>
                <a:off x="-794166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8" name="Google Shape;238;p49"/>
              <p:cNvSpPr/>
              <p:nvPr/>
            </p:nvSpPr>
            <p:spPr>
              <a:xfrm>
                <a:off x="-607536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9" name="Google Shape;239;p49"/>
              <p:cNvSpPr/>
              <p:nvPr/>
            </p:nvSpPr>
            <p:spPr>
              <a:xfrm>
                <a:off x="-420906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0" name="Google Shape;240;p49"/>
              <p:cNvSpPr/>
              <p:nvPr/>
            </p:nvSpPr>
            <p:spPr>
              <a:xfrm>
                <a:off x="-234338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1" name="Google Shape;241;p49"/>
              <p:cNvSpPr/>
              <p:nvPr/>
            </p:nvSpPr>
            <p:spPr>
              <a:xfrm>
                <a:off x="-47708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" name="Google Shape;242;p49"/>
              <p:cNvSpPr/>
              <p:nvPr/>
            </p:nvSpPr>
            <p:spPr>
              <a:xfrm>
                <a:off x="-794166" y="-374811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" name="Google Shape;243;p49"/>
              <p:cNvSpPr/>
              <p:nvPr/>
            </p:nvSpPr>
            <p:spPr>
              <a:xfrm>
                <a:off x="-607536" y="-3748049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35454" y="17727"/>
                    </a:moveTo>
                    <a:cubicBezTo>
                      <a:pt x="35454" y="27517"/>
                      <a:pt x="27517" y="35454"/>
                      <a:pt x="17727" y="35454"/>
                    </a:cubicBezTo>
                    <a:cubicBezTo>
                      <a:pt x="7937" y="35454"/>
                      <a:pt x="0" y="27517"/>
                      <a:pt x="0" y="17727"/>
                    </a:cubicBezTo>
                    <a:cubicBezTo>
                      <a:pt x="0" y="7937"/>
                      <a:pt x="7937" y="0"/>
                      <a:pt x="17727" y="0"/>
                    </a:cubicBezTo>
                    <a:cubicBezTo>
                      <a:pt x="27517" y="0"/>
                      <a:pt x="35454" y="7937"/>
                      <a:pt x="35454" y="1772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4" name="Google Shape;244;p49"/>
              <p:cNvSpPr/>
              <p:nvPr/>
            </p:nvSpPr>
            <p:spPr>
              <a:xfrm>
                <a:off x="-420906" y="-3748049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35454" y="17727"/>
                    </a:moveTo>
                    <a:cubicBezTo>
                      <a:pt x="35454" y="27517"/>
                      <a:pt x="27517" y="35454"/>
                      <a:pt x="17727" y="35454"/>
                    </a:cubicBezTo>
                    <a:cubicBezTo>
                      <a:pt x="7937" y="35454"/>
                      <a:pt x="0" y="27517"/>
                      <a:pt x="0" y="17727"/>
                    </a:cubicBezTo>
                    <a:cubicBezTo>
                      <a:pt x="0" y="7937"/>
                      <a:pt x="7937" y="0"/>
                      <a:pt x="17727" y="0"/>
                    </a:cubicBezTo>
                    <a:cubicBezTo>
                      <a:pt x="27517" y="0"/>
                      <a:pt x="35454" y="7937"/>
                      <a:pt x="35454" y="1772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5" name="Google Shape;245;p49"/>
              <p:cNvSpPr/>
              <p:nvPr/>
            </p:nvSpPr>
            <p:spPr>
              <a:xfrm>
                <a:off x="-234338" y="-374811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6" name="Google Shape;246;p49"/>
              <p:cNvSpPr/>
              <p:nvPr/>
            </p:nvSpPr>
            <p:spPr>
              <a:xfrm>
                <a:off x="-47708" y="-3748049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35454"/>
                    </a:move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47" name="Google Shape;247;p49"/>
            <p:cNvSpPr/>
            <p:nvPr/>
          </p:nvSpPr>
          <p:spPr>
            <a:xfrm>
              <a:off x="8584850" y="2397388"/>
              <a:ext cx="133800" cy="133800"/>
            </a:xfrm>
            <a:prstGeom prst="donut">
              <a:avLst>
                <a:gd fmla="val 25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50"/>
          <p:cNvSpPr txBox="1"/>
          <p:nvPr>
            <p:ph type="title"/>
          </p:nvPr>
        </p:nvSpPr>
        <p:spPr>
          <a:xfrm>
            <a:off x="2241425" y="1606300"/>
            <a:ext cx="46611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50" name="Google Shape;250;p50"/>
          <p:cNvSpPr txBox="1"/>
          <p:nvPr>
            <p:ph idx="1" type="subTitle"/>
          </p:nvPr>
        </p:nvSpPr>
        <p:spPr>
          <a:xfrm>
            <a:off x="2241475" y="2481800"/>
            <a:ext cx="4661100" cy="10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grpSp>
        <p:nvGrpSpPr>
          <p:cNvPr id="251" name="Google Shape;251;p50"/>
          <p:cNvGrpSpPr/>
          <p:nvPr/>
        </p:nvGrpSpPr>
        <p:grpSpPr>
          <a:xfrm flipH="1">
            <a:off x="307370" y="-89411"/>
            <a:ext cx="8468175" cy="5316751"/>
            <a:chOff x="377575" y="-89411"/>
            <a:chExt cx="8468175" cy="5316751"/>
          </a:xfrm>
        </p:grpSpPr>
        <p:grpSp>
          <p:nvGrpSpPr>
            <p:cNvPr id="252" name="Google Shape;252;p50"/>
            <p:cNvGrpSpPr/>
            <p:nvPr/>
          </p:nvGrpSpPr>
          <p:grpSpPr>
            <a:xfrm>
              <a:off x="6961909" y="-89411"/>
              <a:ext cx="777449" cy="404251"/>
              <a:chOff x="-794166" y="-3748111"/>
              <a:chExt cx="777449" cy="404251"/>
            </a:xfrm>
          </p:grpSpPr>
          <p:sp>
            <p:nvSpPr>
              <p:cNvPr id="253" name="Google Shape;253;p50"/>
              <p:cNvSpPr/>
              <p:nvPr/>
            </p:nvSpPr>
            <p:spPr>
              <a:xfrm>
                <a:off x="-794166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4" name="Google Shape;254;p50"/>
              <p:cNvSpPr/>
              <p:nvPr/>
            </p:nvSpPr>
            <p:spPr>
              <a:xfrm>
                <a:off x="-607536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5" name="Google Shape;255;p50"/>
              <p:cNvSpPr/>
              <p:nvPr/>
            </p:nvSpPr>
            <p:spPr>
              <a:xfrm>
                <a:off x="-420906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6" name="Google Shape;256;p50"/>
              <p:cNvSpPr/>
              <p:nvPr/>
            </p:nvSpPr>
            <p:spPr>
              <a:xfrm>
                <a:off x="-234338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7" name="Google Shape;257;p50"/>
              <p:cNvSpPr/>
              <p:nvPr/>
            </p:nvSpPr>
            <p:spPr>
              <a:xfrm>
                <a:off x="-47708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8" name="Google Shape;258;p50"/>
              <p:cNvSpPr/>
              <p:nvPr/>
            </p:nvSpPr>
            <p:spPr>
              <a:xfrm>
                <a:off x="-794166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9" name="Google Shape;259;p50"/>
              <p:cNvSpPr/>
              <p:nvPr/>
            </p:nvSpPr>
            <p:spPr>
              <a:xfrm>
                <a:off x="-607536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0" name="Google Shape;260;p50"/>
              <p:cNvSpPr/>
              <p:nvPr/>
            </p:nvSpPr>
            <p:spPr>
              <a:xfrm>
                <a:off x="-420906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1" name="Google Shape;261;p50"/>
              <p:cNvSpPr/>
              <p:nvPr/>
            </p:nvSpPr>
            <p:spPr>
              <a:xfrm>
                <a:off x="-234338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2" name="Google Shape;262;p50"/>
              <p:cNvSpPr/>
              <p:nvPr/>
            </p:nvSpPr>
            <p:spPr>
              <a:xfrm>
                <a:off x="-47708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3" name="Google Shape;263;p50"/>
              <p:cNvSpPr/>
              <p:nvPr/>
            </p:nvSpPr>
            <p:spPr>
              <a:xfrm>
                <a:off x="-794166" y="-374811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4" name="Google Shape;264;p50"/>
              <p:cNvSpPr/>
              <p:nvPr/>
            </p:nvSpPr>
            <p:spPr>
              <a:xfrm>
                <a:off x="-607536" y="-3748049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35454" y="17727"/>
                    </a:moveTo>
                    <a:cubicBezTo>
                      <a:pt x="35454" y="27517"/>
                      <a:pt x="27517" y="35454"/>
                      <a:pt x="17727" y="35454"/>
                    </a:cubicBezTo>
                    <a:cubicBezTo>
                      <a:pt x="7937" y="35454"/>
                      <a:pt x="0" y="27517"/>
                      <a:pt x="0" y="17727"/>
                    </a:cubicBezTo>
                    <a:cubicBezTo>
                      <a:pt x="0" y="7937"/>
                      <a:pt x="7937" y="0"/>
                      <a:pt x="17727" y="0"/>
                    </a:cubicBezTo>
                    <a:cubicBezTo>
                      <a:pt x="27517" y="0"/>
                      <a:pt x="35454" y="7937"/>
                      <a:pt x="35454" y="1772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5" name="Google Shape;265;p50"/>
              <p:cNvSpPr/>
              <p:nvPr/>
            </p:nvSpPr>
            <p:spPr>
              <a:xfrm>
                <a:off x="-420906" y="-3748049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35454" y="17727"/>
                    </a:moveTo>
                    <a:cubicBezTo>
                      <a:pt x="35454" y="27517"/>
                      <a:pt x="27517" y="35454"/>
                      <a:pt x="17727" y="35454"/>
                    </a:cubicBezTo>
                    <a:cubicBezTo>
                      <a:pt x="7937" y="35454"/>
                      <a:pt x="0" y="27517"/>
                      <a:pt x="0" y="17727"/>
                    </a:cubicBezTo>
                    <a:cubicBezTo>
                      <a:pt x="0" y="7937"/>
                      <a:pt x="7937" y="0"/>
                      <a:pt x="17727" y="0"/>
                    </a:cubicBezTo>
                    <a:cubicBezTo>
                      <a:pt x="27517" y="0"/>
                      <a:pt x="35454" y="7937"/>
                      <a:pt x="35454" y="1772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6" name="Google Shape;266;p50"/>
              <p:cNvSpPr/>
              <p:nvPr/>
            </p:nvSpPr>
            <p:spPr>
              <a:xfrm>
                <a:off x="-234338" y="-374811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7" name="Google Shape;267;p50"/>
              <p:cNvSpPr/>
              <p:nvPr/>
            </p:nvSpPr>
            <p:spPr>
              <a:xfrm>
                <a:off x="-47708" y="-3748049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35454"/>
                    </a:move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68" name="Google Shape;268;p50"/>
            <p:cNvSpPr/>
            <p:nvPr/>
          </p:nvSpPr>
          <p:spPr>
            <a:xfrm>
              <a:off x="1308675" y="257650"/>
              <a:ext cx="65100" cy="651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269" name="Google Shape;269;p50"/>
            <p:cNvSpPr/>
            <p:nvPr/>
          </p:nvSpPr>
          <p:spPr>
            <a:xfrm>
              <a:off x="8711950" y="1541813"/>
              <a:ext cx="133800" cy="133800"/>
            </a:xfrm>
            <a:prstGeom prst="donut">
              <a:avLst>
                <a:gd fmla="val 25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grpSp>
          <p:nvGrpSpPr>
            <p:cNvPr id="270" name="Google Shape;270;p50"/>
            <p:cNvGrpSpPr/>
            <p:nvPr/>
          </p:nvGrpSpPr>
          <p:grpSpPr>
            <a:xfrm>
              <a:off x="4183284" y="4823089"/>
              <a:ext cx="777449" cy="404251"/>
              <a:chOff x="-794166" y="-3748111"/>
              <a:chExt cx="777449" cy="404251"/>
            </a:xfrm>
          </p:grpSpPr>
          <p:sp>
            <p:nvSpPr>
              <p:cNvPr id="271" name="Google Shape;271;p50"/>
              <p:cNvSpPr/>
              <p:nvPr/>
            </p:nvSpPr>
            <p:spPr>
              <a:xfrm>
                <a:off x="-794166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2" name="Google Shape;272;p50"/>
              <p:cNvSpPr/>
              <p:nvPr/>
            </p:nvSpPr>
            <p:spPr>
              <a:xfrm>
                <a:off x="-607536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3" name="Google Shape;273;p50"/>
              <p:cNvSpPr/>
              <p:nvPr/>
            </p:nvSpPr>
            <p:spPr>
              <a:xfrm>
                <a:off x="-420906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4" name="Google Shape;274;p50"/>
              <p:cNvSpPr/>
              <p:nvPr/>
            </p:nvSpPr>
            <p:spPr>
              <a:xfrm>
                <a:off x="-234338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5" name="Google Shape;275;p50"/>
              <p:cNvSpPr/>
              <p:nvPr/>
            </p:nvSpPr>
            <p:spPr>
              <a:xfrm>
                <a:off x="-47708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6" name="Google Shape;276;p50"/>
              <p:cNvSpPr/>
              <p:nvPr/>
            </p:nvSpPr>
            <p:spPr>
              <a:xfrm>
                <a:off x="-794166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7" name="Google Shape;277;p50"/>
              <p:cNvSpPr/>
              <p:nvPr/>
            </p:nvSpPr>
            <p:spPr>
              <a:xfrm>
                <a:off x="-607536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8" name="Google Shape;278;p50"/>
              <p:cNvSpPr/>
              <p:nvPr/>
            </p:nvSpPr>
            <p:spPr>
              <a:xfrm>
                <a:off x="-420906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9" name="Google Shape;279;p50"/>
              <p:cNvSpPr/>
              <p:nvPr/>
            </p:nvSpPr>
            <p:spPr>
              <a:xfrm>
                <a:off x="-234338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0" name="Google Shape;280;p50"/>
              <p:cNvSpPr/>
              <p:nvPr/>
            </p:nvSpPr>
            <p:spPr>
              <a:xfrm>
                <a:off x="-47708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1" name="Google Shape;281;p50"/>
              <p:cNvSpPr/>
              <p:nvPr/>
            </p:nvSpPr>
            <p:spPr>
              <a:xfrm>
                <a:off x="-794166" y="-374811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2" name="Google Shape;282;p50"/>
              <p:cNvSpPr/>
              <p:nvPr/>
            </p:nvSpPr>
            <p:spPr>
              <a:xfrm>
                <a:off x="-607536" y="-3748049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35454" y="17727"/>
                    </a:moveTo>
                    <a:cubicBezTo>
                      <a:pt x="35454" y="27517"/>
                      <a:pt x="27517" y="35454"/>
                      <a:pt x="17727" y="35454"/>
                    </a:cubicBezTo>
                    <a:cubicBezTo>
                      <a:pt x="7937" y="35454"/>
                      <a:pt x="0" y="27517"/>
                      <a:pt x="0" y="17727"/>
                    </a:cubicBezTo>
                    <a:cubicBezTo>
                      <a:pt x="0" y="7937"/>
                      <a:pt x="7937" y="0"/>
                      <a:pt x="17727" y="0"/>
                    </a:cubicBezTo>
                    <a:cubicBezTo>
                      <a:pt x="27517" y="0"/>
                      <a:pt x="35454" y="7937"/>
                      <a:pt x="35454" y="1772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3" name="Google Shape;283;p50"/>
              <p:cNvSpPr/>
              <p:nvPr/>
            </p:nvSpPr>
            <p:spPr>
              <a:xfrm>
                <a:off x="-420906" y="-3748049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35454" y="17727"/>
                    </a:moveTo>
                    <a:cubicBezTo>
                      <a:pt x="35454" y="27517"/>
                      <a:pt x="27517" y="35454"/>
                      <a:pt x="17727" y="35454"/>
                    </a:cubicBezTo>
                    <a:cubicBezTo>
                      <a:pt x="7937" y="35454"/>
                      <a:pt x="0" y="27517"/>
                      <a:pt x="0" y="17727"/>
                    </a:cubicBezTo>
                    <a:cubicBezTo>
                      <a:pt x="0" y="7937"/>
                      <a:pt x="7937" y="0"/>
                      <a:pt x="17727" y="0"/>
                    </a:cubicBezTo>
                    <a:cubicBezTo>
                      <a:pt x="27517" y="0"/>
                      <a:pt x="35454" y="7937"/>
                      <a:pt x="35454" y="1772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4" name="Google Shape;284;p50"/>
              <p:cNvSpPr/>
              <p:nvPr/>
            </p:nvSpPr>
            <p:spPr>
              <a:xfrm>
                <a:off x="-234338" y="-374811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5" name="Google Shape;285;p50"/>
              <p:cNvSpPr/>
              <p:nvPr/>
            </p:nvSpPr>
            <p:spPr>
              <a:xfrm>
                <a:off x="-47708" y="-3748049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35454"/>
                    </a:move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86" name="Google Shape;286;p50"/>
            <p:cNvSpPr/>
            <p:nvPr/>
          </p:nvSpPr>
          <p:spPr>
            <a:xfrm>
              <a:off x="377575" y="4541588"/>
              <a:ext cx="133800" cy="133800"/>
            </a:xfrm>
            <a:prstGeom prst="donut">
              <a:avLst>
                <a:gd fmla="val 25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</p:grpSp>
      <p:grpSp>
        <p:nvGrpSpPr>
          <p:cNvPr id="287" name="Google Shape;287;p50"/>
          <p:cNvGrpSpPr/>
          <p:nvPr/>
        </p:nvGrpSpPr>
        <p:grpSpPr>
          <a:xfrm flipH="1">
            <a:off x="161500" y="1017714"/>
            <a:ext cx="9668321" cy="3985233"/>
            <a:chOff x="-676700" y="1017714"/>
            <a:chExt cx="9668321" cy="3985233"/>
          </a:xfrm>
        </p:grpSpPr>
        <p:sp>
          <p:nvSpPr>
            <p:cNvPr id="288" name="Google Shape;288;p50"/>
            <p:cNvSpPr/>
            <p:nvPr/>
          </p:nvSpPr>
          <p:spPr>
            <a:xfrm flipH="1">
              <a:off x="-676700" y="1017714"/>
              <a:ext cx="1505436" cy="290823"/>
            </a:xfrm>
            <a:custGeom>
              <a:rect b="b" l="l" r="r" t="t"/>
              <a:pathLst>
                <a:path extrusionOk="0" h="421482" w="2181791">
                  <a:moveTo>
                    <a:pt x="70474" y="282145"/>
                  </a:moveTo>
                  <a:lnTo>
                    <a:pt x="704434" y="282145"/>
                  </a:lnTo>
                  <a:cubicBezTo>
                    <a:pt x="743359" y="282145"/>
                    <a:pt x="774970" y="250596"/>
                    <a:pt x="774970" y="211609"/>
                  </a:cubicBezTo>
                  <a:cubicBezTo>
                    <a:pt x="774970" y="172622"/>
                    <a:pt x="743421" y="141073"/>
                    <a:pt x="704434" y="141073"/>
                  </a:cubicBezTo>
                  <a:lnTo>
                    <a:pt x="541543" y="141073"/>
                  </a:lnTo>
                  <a:cubicBezTo>
                    <a:pt x="502618" y="141073"/>
                    <a:pt x="471007" y="109523"/>
                    <a:pt x="471007" y="70536"/>
                  </a:cubicBezTo>
                  <a:lnTo>
                    <a:pt x="471007" y="70536"/>
                  </a:lnTo>
                  <a:cubicBezTo>
                    <a:pt x="471007" y="31611"/>
                    <a:pt x="502556" y="0"/>
                    <a:pt x="541543" y="0"/>
                  </a:cubicBezTo>
                  <a:lnTo>
                    <a:pt x="2113053" y="0"/>
                  </a:lnTo>
                  <a:cubicBezTo>
                    <a:pt x="2151978" y="0"/>
                    <a:pt x="2183589" y="31549"/>
                    <a:pt x="2183589" y="70536"/>
                  </a:cubicBezTo>
                  <a:lnTo>
                    <a:pt x="2183589" y="70536"/>
                  </a:lnTo>
                  <a:cubicBezTo>
                    <a:pt x="2183589" y="109461"/>
                    <a:pt x="2152040" y="141073"/>
                    <a:pt x="2113053" y="141073"/>
                  </a:cubicBezTo>
                  <a:lnTo>
                    <a:pt x="1955121" y="141073"/>
                  </a:lnTo>
                  <a:cubicBezTo>
                    <a:pt x="1954687" y="141073"/>
                    <a:pt x="1954191" y="141011"/>
                    <a:pt x="1953757" y="141011"/>
                  </a:cubicBezTo>
                  <a:lnTo>
                    <a:pt x="1340190" y="141011"/>
                  </a:lnTo>
                  <a:cubicBezTo>
                    <a:pt x="1300707" y="141011"/>
                    <a:pt x="1268662" y="173056"/>
                    <a:pt x="1268662" y="212539"/>
                  </a:cubicBezTo>
                  <a:cubicBezTo>
                    <a:pt x="1268662" y="252022"/>
                    <a:pt x="1300707" y="284067"/>
                    <a:pt x="1340190" y="284067"/>
                  </a:cubicBezTo>
                  <a:lnTo>
                    <a:pt x="1752004" y="284067"/>
                  </a:lnTo>
                  <a:cubicBezTo>
                    <a:pt x="1790309" y="284811"/>
                    <a:pt x="1821176" y="316050"/>
                    <a:pt x="1821176" y="354541"/>
                  </a:cubicBezTo>
                  <a:cubicBezTo>
                    <a:pt x="1821176" y="393032"/>
                    <a:pt x="1789627" y="425077"/>
                    <a:pt x="1750640" y="425077"/>
                  </a:cubicBezTo>
                  <a:lnTo>
                    <a:pt x="1145627" y="425077"/>
                  </a:lnTo>
                  <a:cubicBezTo>
                    <a:pt x="1140172" y="425077"/>
                    <a:pt x="1134904" y="424396"/>
                    <a:pt x="1129759" y="423218"/>
                  </a:cubicBezTo>
                  <a:lnTo>
                    <a:pt x="70536" y="423218"/>
                  </a:lnTo>
                  <a:cubicBezTo>
                    <a:pt x="31611" y="423218"/>
                    <a:pt x="0" y="391669"/>
                    <a:pt x="0" y="352682"/>
                  </a:cubicBezTo>
                  <a:cubicBezTo>
                    <a:pt x="0" y="313695"/>
                    <a:pt x="31549" y="282145"/>
                    <a:pt x="70536" y="2821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89" name="Google Shape;289;p50"/>
            <p:cNvGrpSpPr/>
            <p:nvPr/>
          </p:nvGrpSpPr>
          <p:grpSpPr>
            <a:xfrm>
              <a:off x="8494645" y="4504703"/>
              <a:ext cx="496976" cy="498244"/>
              <a:chOff x="-1591550" y="3597475"/>
              <a:chExt cx="293825" cy="294575"/>
            </a:xfrm>
          </p:grpSpPr>
          <p:sp>
            <p:nvSpPr>
              <p:cNvPr id="290" name="Google Shape;290;p50"/>
              <p:cNvSpPr/>
              <p:nvPr/>
            </p:nvSpPr>
            <p:spPr>
              <a:xfrm>
                <a:off x="-1509625" y="3597475"/>
                <a:ext cx="211900" cy="207150"/>
              </a:xfrm>
              <a:custGeom>
                <a:rect b="b" l="l" r="r" t="t"/>
                <a:pathLst>
                  <a:path extrusionOk="0" h="8286" w="8476">
                    <a:moveTo>
                      <a:pt x="6105" y="1"/>
                    </a:moveTo>
                    <a:cubicBezTo>
                      <a:pt x="6014" y="1"/>
                      <a:pt x="5916" y="39"/>
                      <a:pt x="5829" y="126"/>
                    </a:cubicBezTo>
                    <a:lnTo>
                      <a:pt x="3781" y="2205"/>
                    </a:lnTo>
                    <a:cubicBezTo>
                      <a:pt x="3718" y="2268"/>
                      <a:pt x="3655" y="2363"/>
                      <a:pt x="3655" y="2426"/>
                    </a:cubicBezTo>
                    <a:lnTo>
                      <a:pt x="3655" y="4253"/>
                    </a:lnTo>
                    <a:lnTo>
                      <a:pt x="1544" y="6332"/>
                    </a:lnTo>
                    <a:cubicBezTo>
                      <a:pt x="1400" y="6270"/>
                      <a:pt x="1256" y="6242"/>
                      <a:pt x="1119" y="6242"/>
                    </a:cubicBezTo>
                    <a:cubicBezTo>
                      <a:pt x="835" y="6242"/>
                      <a:pt x="580" y="6362"/>
                      <a:pt x="410" y="6553"/>
                    </a:cubicBezTo>
                    <a:cubicBezTo>
                      <a:pt x="0" y="6931"/>
                      <a:pt x="0" y="7592"/>
                      <a:pt x="410" y="8002"/>
                    </a:cubicBezTo>
                    <a:cubicBezTo>
                      <a:pt x="599" y="8191"/>
                      <a:pt x="859" y="8286"/>
                      <a:pt x="1123" y="8286"/>
                    </a:cubicBezTo>
                    <a:cubicBezTo>
                      <a:pt x="1387" y="8286"/>
                      <a:pt x="1655" y="8191"/>
                      <a:pt x="1859" y="8002"/>
                    </a:cubicBezTo>
                    <a:cubicBezTo>
                      <a:pt x="2174" y="7687"/>
                      <a:pt x="2206" y="7214"/>
                      <a:pt x="2048" y="6868"/>
                    </a:cubicBezTo>
                    <a:lnTo>
                      <a:pt x="4128" y="4757"/>
                    </a:lnTo>
                    <a:lnTo>
                      <a:pt x="5955" y="4757"/>
                    </a:lnTo>
                    <a:cubicBezTo>
                      <a:pt x="6018" y="4757"/>
                      <a:pt x="6144" y="4725"/>
                      <a:pt x="6175" y="4662"/>
                    </a:cubicBezTo>
                    <a:lnTo>
                      <a:pt x="8286" y="2552"/>
                    </a:lnTo>
                    <a:cubicBezTo>
                      <a:pt x="8475" y="2331"/>
                      <a:pt x="8349" y="1985"/>
                      <a:pt x="8034" y="1985"/>
                    </a:cubicBezTo>
                    <a:lnTo>
                      <a:pt x="6428" y="1985"/>
                    </a:lnTo>
                    <a:lnTo>
                      <a:pt x="6428" y="346"/>
                    </a:lnTo>
                    <a:cubicBezTo>
                      <a:pt x="6428" y="140"/>
                      <a:pt x="6278" y="1"/>
                      <a:pt x="610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1" name="Google Shape;291;p50"/>
              <p:cNvSpPr/>
              <p:nvPr/>
            </p:nvSpPr>
            <p:spPr>
              <a:xfrm>
                <a:off x="-1541125" y="3719125"/>
                <a:ext cx="120525" cy="118275"/>
              </a:xfrm>
              <a:custGeom>
                <a:rect b="b" l="l" r="r" t="t"/>
                <a:pathLst>
                  <a:path extrusionOk="0" h="4731" w="4821">
                    <a:moveTo>
                      <a:pt x="2340" y="1"/>
                    </a:moveTo>
                    <a:cubicBezTo>
                      <a:pt x="1722" y="1"/>
                      <a:pt x="1163" y="241"/>
                      <a:pt x="725" y="679"/>
                    </a:cubicBezTo>
                    <a:cubicBezTo>
                      <a:pt x="284" y="1120"/>
                      <a:pt x="0" y="1750"/>
                      <a:pt x="0" y="2380"/>
                    </a:cubicBezTo>
                    <a:cubicBezTo>
                      <a:pt x="0" y="3943"/>
                      <a:pt x="1211" y="4731"/>
                      <a:pt x="2420" y="4731"/>
                    </a:cubicBezTo>
                    <a:cubicBezTo>
                      <a:pt x="3622" y="4731"/>
                      <a:pt x="4821" y="3951"/>
                      <a:pt x="4821" y="2380"/>
                    </a:cubicBezTo>
                    <a:cubicBezTo>
                      <a:pt x="4821" y="2096"/>
                      <a:pt x="4758" y="1844"/>
                      <a:pt x="4663" y="1592"/>
                    </a:cubicBezTo>
                    <a:lnTo>
                      <a:pt x="4096" y="2159"/>
                    </a:lnTo>
                    <a:cubicBezTo>
                      <a:pt x="4253" y="3199"/>
                      <a:pt x="3434" y="4081"/>
                      <a:pt x="2395" y="4081"/>
                    </a:cubicBezTo>
                    <a:cubicBezTo>
                      <a:pt x="882" y="4081"/>
                      <a:pt x="126" y="2222"/>
                      <a:pt x="1197" y="1151"/>
                    </a:cubicBezTo>
                    <a:cubicBezTo>
                      <a:pt x="1522" y="827"/>
                      <a:pt x="1984" y="665"/>
                      <a:pt x="2428" y="665"/>
                    </a:cubicBezTo>
                    <a:cubicBezTo>
                      <a:pt x="2501" y="665"/>
                      <a:pt x="2575" y="670"/>
                      <a:pt x="2647" y="679"/>
                    </a:cubicBezTo>
                    <a:lnTo>
                      <a:pt x="3182" y="143"/>
                    </a:lnTo>
                    <a:cubicBezTo>
                      <a:pt x="2894" y="47"/>
                      <a:pt x="2611" y="1"/>
                      <a:pt x="234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2" name="Google Shape;292;p50"/>
              <p:cNvSpPr/>
              <p:nvPr/>
            </p:nvSpPr>
            <p:spPr>
              <a:xfrm>
                <a:off x="-1591550" y="3668825"/>
                <a:ext cx="222925" cy="223225"/>
              </a:xfrm>
              <a:custGeom>
                <a:rect b="b" l="l" r="r" t="t"/>
                <a:pathLst>
                  <a:path extrusionOk="0" h="8929" w="8917">
                    <a:moveTo>
                      <a:pt x="4475" y="1"/>
                    </a:moveTo>
                    <a:cubicBezTo>
                      <a:pt x="3329" y="1"/>
                      <a:pt x="2187" y="454"/>
                      <a:pt x="1324" y="1336"/>
                    </a:cubicBezTo>
                    <a:cubicBezTo>
                      <a:pt x="474" y="2155"/>
                      <a:pt x="1" y="3289"/>
                      <a:pt x="1" y="4486"/>
                    </a:cubicBezTo>
                    <a:cubicBezTo>
                      <a:pt x="1" y="6912"/>
                      <a:pt x="2017" y="8929"/>
                      <a:pt x="4475" y="8929"/>
                    </a:cubicBezTo>
                    <a:cubicBezTo>
                      <a:pt x="6901" y="8929"/>
                      <a:pt x="8917" y="6912"/>
                      <a:pt x="8917" y="4486"/>
                    </a:cubicBezTo>
                    <a:cubicBezTo>
                      <a:pt x="8917" y="3604"/>
                      <a:pt x="8696" y="2817"/>
                      <a:pt x="8255" y="2124"/>
                    </a:cubicBezTo>
                    <a:cubicBezTo>
                      <a:pt x="8098" y="2218"/>
                      <a:pt x="7342" y="2943"/>
                      <a:pt x="7184" y="3100"/>
                    </a:cubicBezTo>
                    <a:cubicBezTo>
                      <a:pt x="8161" y="5148"/>
                      <a:pt x="6680" y="7511"/>
                      <a:pt x="4412" y="7511"/>
                    </a:cubicBezTo>
                    <a:cubicBezTo>
                      <a:pt x="1702" y="7511"/>
                      <a:pt x="316" y="4203"/>
                      <a:pt x="2269" y="2281"/>
                    </a:cubicBezTo>
                    <a:cubicBezTo>
                      <a:pt x="2869" y="1681"/>
                      <a:pt x="3659" y="1373"/>
                      <a:pt x="4447" y="1373"/>
                    </a:cubicBezTo>
                    <a:cubicBezTo>
                      <a:pt x="4900" y="1373"/>
                      <a:pt x="5352" y="1475"/>
                      <a:pt x="5766" y="1682"/>
                    </a:cubicBezTo>
                    <a:cubicBezTo>
                      <a:pt x="5924" y="1525"/>
                      <a:pt x="6617" y="800"/>
                      <a:pt x="6838" y="706"/>
                    </a:cubicBezTo>
                    <a:cubicBezTo>
                      <a:pt x="6115" y="233"/>
                      <a:pt x="5294" y="1"/>
                      <a:pt x="447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51"/>
          <p:cNvSpPr txBox="1"/>
          <p:nvPr>
            <p:ph type="title"/>
          </p:nvPr>
        </p:nvSpPr>
        <p:spPr>
          <a:xfrm>
            <a:off x="1779300" y="4038275"/>
            <a:ext cx="5585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24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43.xml"/><Relationship Id="rId22" Type="http://schemas.openxmlformats.org/officeDocument/2006/relationships/slideLayout" Target="../slideLayouts/slideLayout45.xml"/><Relationship Id="rId21" Type="http://schemas.openxmlformats.org/officeDocument/2006/relationships/slideLayout" Target="../slideLayouts/slideLayout44.xml"/><Relationship Id="rId24" Type="http://schemas.openxmlformats.org/officeDocument/2006/relationships/slideLayout" Target="../slideLayouts/slideLayout47.xml"/><Relationship Id="rId23" Type="http://schemas.openxmlformats.org/officeDocument/2006/relationships/slideLayout" Target="../slideLayouts/slideLayout46.xml"/><Relationship Id="rId1" Type="http://schemas.openxmlformats.org/officeDocument/2006/relationships/slideLayout" Target="../slideLayouts/slideLayout24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26" Type="http://schemas.openxmlformats.org/officeDocument/2006/relationships/slideLayout" Target="../slideLayouts/slideLayout49.xml"/><Relationship Id="rId25" Type="http://schemas.openxmlformats.org/officeDocument/2006/relationships/slideLayout" Target="../slideLayouts/slideLayout48.xml"/><Relationship Id="rId28" Type="http://schemas.openxmlformats.org/officeDocument/2006/relationships/slideLayout" Target="../slideLayouts/slideLayout51.xml"/><Relationship Id="rId27" Type="http://schemas.openxmlformats.org/officeDocument/2006/relationships/slideLayout" Target="../slideLayouts/slideLayout50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29" Type="http://schemas.openxmlformats.org/officeDocument/2006/relationships/slideLayout" Target="../slideLayouts/slideLayout52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31" Type="http://schemas.openxmlformats.org/officeDocument/2006/relationships/slideLayout" Target="../slideLayouts/slideLayout54.xml"/><Relationship Id="rId30" Type="http://schemas.openxmlformats.org/officeDocument/2006/relationships/slideLayout" Target="../slideLayouts/slideLayout53.xml"/><Relationship Id="rId11" Type="http://schemas.openxmlformats.org/officeDocument/2006/relationships/slideLayout" Target="../slideLayouts/slideLayout34.xml"/><Relationship Id="rId33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55.xml"/><Relationship Id="rId13" Type="http://schemas.openxmlformats.org/officeDocument/2006/relationships/slideLayout" Target="../slideLayouts/slideLayout36.xml"/><Relationship Id="rId12" Type="http://schemas.openxmlformats.org/officeDocument/2006/relationships/slideLayout" Target="../slideLayouts/slideLayout35.xml"/><Relationship Id="rId34" Type="http://schemas.openxmlformats.org/officeDocument/2006/relationships/theme" Target="../theme/theme3.xml"/><Relationship Id="rId15" Type="http://schemas.openxmlformats.org/officeDocument/2006/relationships/slideLayout" Target="../slideLayouts/slideLayout38.xml"/><Relationship Id="rId14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40.xml"/><Relationship Id="rId16" Type="http://schemas.openxmlformats.org/officeDocument/2006/relationships/slideLayout" Target="../slideLayouts/slideLayout39.xml"/><Relationship Id="rId19" Type="http://schemas.openxmlformats.org/officeDocument/2006/relationships/slideLayout" Target="../slideLayouts/slideLayout42.xml"/><Relationship Id="rId18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8"/>
          <p:cNvSpPr txBox="1"/>
          <p:nvPr>
            <p:ph type="title"/>
          </p:nvPr>
        </p:nvSpPr>
        <p:spPr>
          <a:xfrm>
            <a:off x="715100" y="445025"/>
            <a:ext cx="7713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Montserrat"/>
              <a:buNone/>
              <a:defRPr b="1" i="0" sz="2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Montserrat"/>
              <a:buNone/>
              <a:defRPr b="1" i="0" sz="2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Montserrat"/>
              <a:buNone/>
              <a:defRPr b="1" i="0" sz="2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Montserrat"/>
              <a:buNone/>
              <a:defRPr b="1" i="0" sz="2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Montserrat"/>
              <a:buNone/>
              <a:defRPr b="1" i="0" sz="2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Montserrat"/>
              <a:buNone/>
              <a:defRPr b="1" i="0" sz="2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Montserrat"/>
              <a:buNone/>
              <a:defRPr b="1" i="0" sz="2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Montserrat"/>
              <a:buNone/>
              <a:defRPr b="1" i="0" sz="2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Montserrat"/>
              <a:buNone/>
              <a:defRPr b="1" i="0" sz="2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8"/>
          <p:cNvSpPr txBox="1"/>
          <p:nvPr>
            <p:ph idx="1" type="body"/>
          </p:nvPr>
        </p:nvSpPr>
        <p:spPr>
          <a:xfrm>
            <a:off x="715100" y="1152475"/>
            <a:ext cx="7713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bin"/>
              <a:buChar char="●"/>
              <a:defRPr b="0" i="0" sz="12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1pPr>
            <a:lvl2pPr indent="-304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bin"/>
              <a:buChar char="○"/>
              <a:defRPr b="0" i="0" sz="12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bin"/>
              <a:buChar char="■"/>
              <a:defRPr b="0" i="0" sz="12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bin"/>
              <a:buChar char="●"/>
              <a:defRPr b="0" i="0" sz="12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bin"/>
              <a:buChar char="○"/>
              <a:defRPr b="0" i="0" sz="12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indent="-3048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bin"/>
              <a:buChar char="■"/>
              <a:defRPr b="0" i="0" sz="12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indent="-3048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bin"/>
              <a:buChar char="●"/>
              <a:defRPr b="0" i="0" sz="12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indent="-3048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bin"/>
              <a:buChar char="○"/>
              <a:defRPr b="0" i="0" sz="12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indent="-3048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bin"/>
              <a:buChar char="■"/>
              <a:defRPr b="0" i="0" sz="12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0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ExtraBold"/>
              <a:buNone/>
              <a:defRPr b="0" i="0" sz="3000" u="none" cap="none" strike="noStrik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ExtraBold"/>
              <a:buNone/>
              <a:defRPr b="0" i="0" sz="3000" u="none" cap="none" strike="noStrik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ExtraBold"/>
              <a:buNone/>
              <a:defRPr b="0" i="0" sz="3000" u="none" cap="none" strike="noStrik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ExtraBold"/>
              <a:buNone/>
              <a:defRPr b="0" i="0" sz="3000" u="none" cap="none" strike="noStrik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ExtraBold"/>
              <a:buNone/>
              <a:defRPr b="0" i="0" sz="3000" u="none" cap="none" strike="noStrik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ExtraBold"/>
              <a:buNone/>
              <a:defRPr b="0" i="0" sz="3000" u="none" cap="none" strike="noStrik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ExtraBold"/>
              <a:buNone/>
              <a:defRPr b="0" i="0" sz="3000" u="none" cap="none" strike="noStrik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ExtraBold"/>
              <a:buNone/>
              <a:defRPr b="0" i="0" sz="3000" u="none" cap="none" strike="noStrik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ExtraBold"/>
              <a:buNone/>
              <a:defRPr b="0" i="0" sz="3000" u="none" cap="none" strike="noStrik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/>
        </p:txBody>
      </p:sp>
      <p:sp>
        <p:nvSpPr>
          <p:cNvPr id="773" name="Google Shape;773;p10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●"/>
              <a:defRPr b="0" i="0" sz="1400" u="none" cap="none" strike="noStrik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○"/>
              <a:defRPr b="0" i="0" sz="1400" u="none" cap="none" strike="noStrik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■"/>
              <a:defRPr b="0" i="0" sz="1400" u="none" cap="none" strike="noStrik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●"/>
              <a:defRPr b="0" i="0" sz="1400" u="none" cap="none" strike="noStrik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○"/>
              <a:defRPr b="0" i="0" sz="1400" u="none" cap="none" strike="noStrik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■"/>
              <a:defRPr b="0" i="0" sz="1400" u="none" cap="none" strike="noStrik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●"/>
              <a:defRPr b="0" i="0" sz="1400" u="none" cap="none" strike="noStrik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○"/>
              <a:defRPr b="0" i="0" sz="1400" u="none" cap="none" strike="noStrik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■"/>
              <a:defRPr b="0" i="0" sz="1400" u="none" cap="none" strike="noStrik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  <p:sldLayoutId id="2147483690" r:id="rId18"/>
    <p:sldLayoutId id="2147483691" r:id="rId19"/>
    <p:sldLayoutId id="2147483692" r:id="rId20"/>
    <p:sldLayoutId id="2147483693" r:id="rId21"/>
    <p:sldLayoutId id="2147483694" r:id="rId22"/>
    <p:sldLayoutId id="2147483695" r:id="rId23"/>
    <p:sldLayoutId id="2147483696" r:id="rId24"/>
    <p:sldLayoutId id="2147483697" r:id="rId25"/>
    <p:sldLayoutId id="2147483698" r:id="rId26"/>
    <p:sldLayoutId id="2147483699" r:id="rId27"/>
    <p:sldLayoutId id="2147483700" r:id="rId28"/>
    <p:sldLayoutId id="2147483701" r:id="rId29"/>
    <p:sldLayoutId id="2147483702" r:id="rId30"/>
    <p:sldLayoutId id="2147483703" r:id="rId31"/>
    <p:sldLayoutId id="2147483704" r:id="rId32"/>
    <p:sldLayoutId id="2147483705" r:id="rId3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3.png"/><Relationship Id="rId4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Relationship Id="rId4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Relationship Id="rId4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Relationship Id="rId4" Type="http://schemas.openxmlformats.org/officeDocument/2006/relationships/image" Target="../media/image1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Relationship Id="rId4" Type="http://schemas.openxmlformats.org/officeDocument/2006/relationships/image" Target="../media/image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3.png"/><Relationship Id="rId4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3.png"/><Relationship Id="rId4" Type="http://schemas.openxmlformats.org/officeDocument/2006/relationships/image" Target="../media/image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.png"/><Relationship Id="rId4" Type="http://schemas.openxmlformats.org/officeDocument/2006/relationships/image" Target="../media/image11.png"/><Relationship Id="rId5" Type="http://schemas.openxmlformats.org/officeDocument/2006/relationships/image" Target="../media/image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.png"/><Relationship Id="rId4" Type="http://schemas.openxmlformats.org/officeDocument/2006/relationships/image" Target="../media/image10.png"/><Relationship Id="rId5" Type="http://schemas.openxmlformats.org/officeDocument/2006/relationships/image" Target="../media/image1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.png"/><Relationship Id="rId4" Type="http://schemas.openxmlformats.org/officeDocument/2006/relationships/image" Target="../media/image21.png"/><Relationship Id="rId5" Type="http://schemas.openxmlformats.org/officeDocument/2006/relationships/image" Target="../media/image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.png"/><Relationship Id="rId4" Type="http://schemas.openxmlformats.org/officeDocument/2006/relationships/image" Target="../media/image9.png"/><Relationship Id="rId5" Type="http://schemas.openxmlformats.org/officeDocument/2006/relationships/image" Target="../media/image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3.png"/><Relationship Id="rId4" Type="http://schemas.openxmlformats.org/officeDocument/2006/relationships/image" Target="../media/image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.png"/><Relationship Id="rId4" Type="http://schemas.openxmlformats.org/officeDocument/2006/relationships/image" Target="../media/image18.png"/><Relationship Id="rId5" Type="http://schemas.openxmlformats.org/officeDocument/2006/relationships/image" Target="../media/image1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Relationship Id="rId4" Type="http://schemas.openxmlformats.org/officeDocument/2006/relationships/image" Target="../media/image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.png"/><Relationship Id="rId4" Type="http://schemas.openxmlformats.org/officeDocument/2006/relationships/image" Target="../media/image1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.png"/><Relationship Id="rId4" Type="http://schemas.openxmlformats.org/officeDocument/2006/relationships/image" Target="../media/image20.png"/><Relationship Id="rId5" Type="http://schemas.openxmlformats.org/officeDocument/2006/relationships/image" Target="../media/image1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3.png"/><Relationship Id="rId4" Type="http://schemas.openxmlformats.org/officeDocument/2006/relationships/image" Target="../media/image2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.png"/><Relationship Id="rId4" Type="http://schemas.openxmlformats.org/officeDocument/2006/relationships/image" Target="../media/image25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.png"/><Relationship Id="rId4" Type="http://schemas.openxmlformats.org/officeDocument/2006/relationships/image" Target="../media/image23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3.png"/><Relationship Id="rId4" Type="http://schemas.openxmlformats.org/officeDocument/2006/relationships/image" Target="../media/image2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3.png"/><Relationship Id="rId4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.png"/><Relationship Id="rId4" Type="http://schemas.openxmlformats.org/officeDocument/2006/relationships/image" Target="../media/image24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3.png"/><Relationship Id="rId4" Type="http://schemas.openxmlformats.org/officeDocument/2006/relationships/image" Target="../media/image2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.png"/><Relationship Id="rId4" Type="http://schemas.openxmlformats.org/officeDocument/2006/relationships/image" Target="../media/image26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.png"/><Relationship Id="rId4" Type="http://schemas.openxmlformats.org/officeDocument/2006/relationships/image" Target="../media/image22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.png"/><Relationship Id="rId4" Type="http://schemas.openxmlformats.org/officeDocument/2006/relationships/image" Target="../media/image27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Relationship Id="rId4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"/>
          <p:cNvSpPr txBox="1"/>
          <p:nvPr>
            <p:ph type="ctrTitle"/>
          </p:nvPr>
        </p:nvSpPr>
        <p:spPr>
          <a:xfrm>
            <a:off x="818719" y="747113"/>
            <a:ext cx="5576400" cy="3071114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b="0" lang="en" sz="4000">
                <a:solidFill>
                  <a:srgbClr val="1A3085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Introduction to Python for DevOps</a:t>
            </a:r>
            <a:endParaRPr b="0" sz="4000">
              <a:solidFill>
                <a:srgbClr val="1A3085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grpSp>
        <p:nvGrpSpPr>
          <p:cNvPr id="1082" name="Google Shape;1082;p1"/>
          <p:cNvGrpSpPr/>
          <p:nvPr/>
        </p:nvGrpSpPr>
        <p:grpSpPr>
          <a:xfrm>
            <a:off x="2908600" y="431102"/>
            <a:ext cx="2836661" cy="381111"/>
            <a:chOff x="2908600" y="431102"/>
            <a:chExt cx="2836661" cy="381111"/>
          </a:xfrm>
        </p:grpSpPr>
        <p:sp>
          <p:nvSpPr>
            <p:cNvPr id="1083" name="Google Shape;1083;p1"/>
            <p:cNvSpPr/>
            <p:nvPr/>
          </p:nvSpPr>
          <p:spPr>
            <a:xfrm>
              <a:off x="4239825" y="431102"/>
              <a:ext cx="1505436" cy="290823"/>
            </a:xfrm>
            <a:custGeom>
              <a:rect b="b" l="l" r="r" t="t"/>
              <a:pathLst>
                <a:path extrusionOk="0" h="421482" w="2181791">
                  <a:moveTo>
                    <a:pt x="70474" y="282145"/>
                  </a:moveTo>
                  <a:lnTo>
                    <a:pt x="704434" y="282145"/>
                  </a:lnTo>
                  <a:cubicBezTo>
                    <a:pt x="743359" y="282145"/>
                    <a:pt x="774970" y="250596"/>
                    <a:pt x="774970" y="211609"/>
                  </a:cubicBezTo>
                  <a:cubicBezTo>
                    <a:pt x="774970" y="172622"/>
                    <a:pt x="743421" y="141073"/>
                    <a:pt x="704434" y="141073"/>
                  </a:cubicBezTo>
                  <a:lnTo>
                    <a:pt x="541543" y="141073"/>
                  </a:lnTo>
                  <a:cubicBezTo>
                    <a:pt x="502618" y="141073"/>
                    <a:pt x="471007" y="109523"/>
                    <a:pt x="471007" y="70536"/>
                  </a:cubicBezTo>
                  <a:lnTo>
                    <a:pt x="471007" y="70536"/>
                  </a:lnTo>
                  <a:cubicBezTo>
                    <a:pt x="471007" y="31611"/>
                    <a:pt x="502556" y="0"/>
                    <a:pt x="541543" y="0"/>
                  </a:cubicBezTo>
                  <a:lnTo>
                    <a:pt x="2113053" y="0"/>
                  </a:lnTo>
                  <a:cubicBezTo>
                    <a:pt x="2151978" y="0"/>
                    <a:pt x="2183589" y="31549"/>
                    <a:pt x="2183589" y="70536"/>
                  </a:cubicBezTo>
                  <a:lnTo>
                    <a:pt x="2183589" y="70536"/>
                  </a:lnTo>
                  <a:cubicBezTo>
                    <a:pt x="2183589" y="109461"/>
                    <a:pt x="2152040" y="141073"/>
                    <a:pt x="2113053" y="141073"/>
                  </a:cubicBezTo>
                  <a:lnTo>
                    <a:pt x="1955121" y="141073"/>
                  </a:lnTo>
                  <a:cubicBezTo>
                    <a:pt x="1954687" y="141073"/>
                    <a:pt x="1954191" y="141011"/>
                    <a:pt x="1953757" y="141011"/>
                  </a:cubicBezTo>
                  <a:lnTo>
                    <a:pt x="1340190" y="141011"/>
                  </a:lnTo>
                  <a:cubicBezTo>
                    <a:pt x="1300707" y="141011"/>
                    <a:pt x="1268662" y="173056"/>
                    <a:pt x="1268662" y="212539"/>
                  </a:cubicBezTo>
                  <a:cubicBezTo>
                    <a:pt x="1268662" y="252022"/>
                    <a:pt x="1300707" y="284067"/>
                    <a:pt x="1340190" y="284067"/>
                  </a:cubicBezTo>
                  <a:lnTo>
                    <a:pt x="1752004" y="284067"/>
                  </a:lnTo>
                  <a:cubicBezTo>
                    <a:pt x="1790309" y="284811"/>
                    <a:pt x="1821176" y="316050"/>
                    <a:pt x="1821176" y="354541"/>
                  </a:cubicBezTo>
                  <a:cubicBezTo>
                    <a:pt x="1821176" y="393032"/>
                    <a:pt x="1789627" y="425077"/>
                    <a:pt x="1750640" y="425077"/>
                  </a:cubicBezTo>
                  <a:lnTo>
                    <a:pt x="1145627" y="425077"/>
                  </a:lnTo>
                  <a:cubicBezTo>
                    <a:pt x="1140172" y="425077"/>
                    <a:pt x="1134904" y="424396"/>
                    <a:pt x="1129759" y="423218"/>
                  </a:cubicBezTo>
                  <a:lnTo>
                    <a:pt x="70536" y="423218"/>
                  </a:lnTo>
                  <a:cubicBezTo>
                    <a:pt x="31611" y="423218"/>
                    <a:pt x="0" y="391669"/>
                    <a:pt x="0" y="352682"/>
                  </a:cubicBezTo>
                  <a:cubicBezTo>
                    <a:pt x="0" y="313695"/>
                    <a:pt x="31549" y="282145"/>
                    <a:pt x="70536" y="282145"/>
                  </a:cubicBezTo>
                  <a:close/>
                </a:path>
              </a:pathLst>
            </a:custGeom>
            <a:solidFill>
              <a:srgbClr val="95D8F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4" name="Google Shape;1084;p1"/>
            <p:cNvSpPr/>
            <p:nvPr/>
          </p:nvSpPr>
          <p:spPr>
            <a:xfrm>
              <a:off x="2908600" y="747113"/>
              <a:ext cx="65100" cy="65100"/>
            </a:xfrm>
            <a:prstGeom prst="ellipse">
              <a:avLst/>
            </a:prstGeom>
            <a:solidFill>
              <a:srgbClr val="95D8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</p:grpSp>
      <p:sp>
        <p:nvSpPr>
          <p:cNvPr id="1085" name="Google Shape;1085;p1"/>
          <p:cNvSpPr/>
          <p:nvPr/>
        </p:nvSpPr>
        <p:spPr>
          <a:xfrm>
            <a:off x="0" y="-15300"/>
            <a:ext cx="565800" cy="5174100"/>
          </a:xfrm>
          <a:prstGeom prst="rect">
            <a:avLst/>
          </a:prstGeom>
          <a:solidFill>
            <a:srgbClr val="1A308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pic>
        <p:nvPicPr>
          <p:cNvPr id="1086" name="Google Shape;1086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99669" y="1304784"/>
            <a:ext cx="3244325" cy="3790290"/>
          </a:xfrm>
          <a:prstGeom prst="rect">
            <a:avLst/>
          </a:prstGeom>
          <a:noFill/>
          <a:ln>
            <a:noFill/>
          </a:ln>
        </p:spPr>
      </p:pic>
      <p:sp>
        <p:nvSpPr>
          <p:cNvPr id="1087" name="Google Shape;1087;p1"/>
          <p:cNvSpPr txBox="1"/>
          <p:nvPr/>
        </p:nvSpPr>
        <p:spPr>
          <a:xfrm>
            <a:off x="2486700" y="1091900"/>
            <a:ext cx="3655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en" sz="19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|  DevOps and Cloud Computing</a:t>
            </a:r>
            <a:endParaRPr b="1" i="0" sz="1900" u="none" cap="none" strike="noStrike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pic>
        <p:nvPicPr>
          <p:cNvPr id="1088" name="Google Shape;1088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95056" y="1146937"/>
            <a:ext cx="1333701" cy="364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202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3" name="Google Shape;1203;p72"/>
          <p:cNvSpPr txBox="1"/>
          <p:nvPr>
            <p:ph type="ctrTitle"/>
          </p:nvPr>
        </p:nvSpPr>
        <p:spPr>
          <a:xfrm>
            <a:off x="663077" y="3617602"/>
            <a:ext cx="5586098" cy="2465488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0" lang="en" sz="4000">
                <a:solidFill>
                  <a:srgbClr val="1A3085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Scenarios where Python simplifies repetitive or complex tasks in DevOps</a:t>
            </a:r>
            <a:br>
              <a:rPr b="0" lang="en" sz="4000">
                <a:solidFill>
                  <a:srgbClr val="1A3085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</a:br>
            <a:br>
              <a:rPr b="0" lang="en" sz="4000">
                <a:solidFill>
                  <a:srgbClr val="1A3085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</a:br>
            <a:endParaRPr b="0" sz="4000">
              <a:solidFill>
                <a:srgbClr val="1A3085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grpSp>
        <p:nvGrpSpPr>
          <p:cNvPr id="1204" name="Google Shape;1204;p72"/>
          <p:cNvGrpSpPr/>
          <p:nvPr/>
        </p:nvGrpSpPr>
        <p:grpSpPr>
          <a:xfrm>
            <a:off x="2908600" y="431102"/>
            <a:ext cx="2836661" cy="381111"/>
            <a:chOff x="2908600" y="431102"/>
            <a:chExt cx="2836661" cy="381111"/>
          </a:xfrm>
        </p:grpSpPr>
        <p:sp>
          <p:nvSpPr>
            <p:cNvPr id="1205" name="Google Shape;1205;p72"/>
            <p:cNvSpPr/>
            <p:nvPr/>
          </p:nvSpPr>
          <p:spPr>
            <a:xfrm>
              <a:off x="4239825" y="431102"/>
              <a:ext cx="1505436" cy="290823"/>
            </a:xfrm>
            <a:custGeom>
              <a:rect b="b" l="l" r="r" t="t"/>
              <a:pathLst>
                <a:path extrusionOk="0" h="421482" w="2181791">
                  <a:moveTo>
                    <a:pt x="70474" y="282145"/>
                  </a:moveTo>
                  <a:lnTo>
                    <a:pt x="704434" y="282145"/>
                  </a:lnTo>
                  <a:cubicBezTo>
                    <a:pt x="743359" y="282145"/>
                    <a:pt x="774970" y="250596"/>
                    <a:pt x="774970" y="211609"/>
                  </a:cubicBezTo>
                  <a:cubicBezTo>
                    <a:pt x="774970" y="172622"/>
                    <a:pt x="743421" y="141073"/>
                    <a:pt x="704434" y="141073"/>
                  </a:cubicBezTo>
                  <a:lnTo>
                    <a:pt x="541543" y="141073"/>
                  </a:lnTo>
                  <a:cubicBezTo>
                    <a:pt x="502618" y="141073"/>
                    <a:pt x="471007" y="109523"/>
                    <a:pt x="471007" y="70536"/>
                  </a:cubicBezTo>
                  <a:lnTo>
                    <a:pt x="471007" y="70536"/>
                  </a:lnTo>
                  <a:cubicBezTo>
                    <a:pt x="471007" y="31611"/>
                    <a:pt x="502556" y="0"/>
                    <a:pt x="541543" y="0"/>
                  </a:cubicBezTo>
                  <a:lnTo>
                    <a:pt x="2113053" y="0"/>
                  </a:lnTo>
                  <a:cubicBezTo>
                    <a:pt x="2151978" y="0"/>
                    <a:pt x="2183589" y="31549"/>
                    <a:pt x="2183589" y="70536"/>
                  </a:cubicBezTo>
                  <a:lnTo>
                    <a:pt x="2183589" y="70536"/>
                  </a:lnTo>
                  <a:cubicBezTo>
                    <a:pt x="2183589" y="109461"/>
                    <a:pt x="2152040" y="141073"/>
                    <a:pt x="2113053" y="141073"/>
                  </a:cubicBezTo>
                  <a:lnTo>
                    <a:pt x="1955121" y="141073"/>
                  </a:lnTo>
                  <a:cubicBezTo>
                    <a:pt x="1954687" y="141073"/>
                    <a:pt x="1954191" y="141011"/>
                    <a:pt x="1953757" y="141011"/>
                  </a:cubicBezTo>
                  <a:lnTo>
                    <a:pt x="1340190" y="141011"/>
                  </a:lnTo>
                  <a:cubicBezTo>
                    <a:pt x="1300707" y="141011"/>
                    <a:pt x="1268662" y="173056"/>
                    <a:pt x="1268662" y="212539"/>
                  </a:cubicBezTo>
                  <a:cubicBezTo>
                    <a:pt x="1268662" y="252022"/>
                    <a:pt x="1300707" y="284067"/>
                    <a:pt x="1340190" y="284067"/>
                  </a:cubicBezTo>
                  <a:lnTo>
                    <a:pt x="1752004" y="284067"/>
                  </a:lnTo>
                  <a:cubicBezTo>
                    <a:pt x="1790309" y="284811"/>
                    <a:pt x="1821176" y="316050"/>
                    <a:pt x="1821176" y="354541"/>
                  </a:cubicBezTo>
                  <a:cubicBezTo>
                    <a:pt x="1821176" y="393032"/>
                    <a:pt x="1789627" y="425077"/>
                    <a:pt x="1750640" y="425077"/>
                  </a:cubicBezTo>
                  <a:lnTo>
                    <a:pt x="1145627" y="425077"/>
                  </a:lnTo>
                  <a:cubicBezTo>
                    <a:pt x="1140172" y="425077"/>
                    <a:pt x="1134904" y="424396"/>
                    <a:pt x="1129759" y="423218"/>
                  </a:cubicBezTo>
                  <a:lnTo>
                    <a:pt x="70536" y="423218"/>
                  </a:lnTo>
                  <a:cubicBezTo>
                    <a:pt x="31611" y="423218"/>
                    <a:pt x="0" y="391669"/>
                    <a:pt x="0" y="352682"/>
                  </a:cubicBezTo>
                  <a:cubicBezTo>
                    <a:pt x="0" y="313695"/>
                    <a:pt x="31549" y="282145"/>
                    <a:pt x="70536" y="282145"/>
                  </a:cubicBezTo>
                  <a:close/>
                </a:path>
              </a:pathLst>
            </a:custGeom>
            <a:solidFill>
              <a:srgbClr val="95D8F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6" name="Google Shape;1206;p72"/>
            <p:cNvSpPr/>
            <p:nvPr/>
          </p:nvSpPr>
          <p:spPr>
            <a:xfrm>
              <a:off x="2908600" y="747113"/>
              <a:ext cx="65100" cy="65100"/>
            </a:xfrm>
            <a:prstGeom prst="ellipse">
              <a:avLst/>
            </a:prstGeom>
            <a:solidFill>
              <a:srgbClr val="95D8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</p:grpSp>
      <p:sp>
        <p:nvSpPr>
          <p:cNvPr id="1207" name="Google Shape;1207;p72"/>
          <p:cNvSpPr/>
          <p:nvPr/>
        </p:nvSpPr>
        <p:spPr>
          <a:xfrm>
            <a:off x="0" y="-15300"/>
            <a:ext cx="565800" cy="5174100"/>
          </a:xfrm>
          <a:prstGeom prst="rect">
            <a:avLst/>
          </a:prstGeom>
          <a:solidFill>
            <a:srgbClr val="1A308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pic>
        <p:nvPicPr>
          <p:cNvPr id="1208" name="Google Shape;1208;p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99669" y="1304784"/>
            <a:ext cx="3244325" cy="3790290"/>
          </a:xfrm>
          <a:prstGeom prst="rect">
            <a:avLst/>
          </a:prstGeom>
          <a:noFill/>
          <a:ln>
            <a:noFill/>
          </a:ln>
        </p:spPr>
      </p:pic>
      <p:sp>
        <p:nvSpPr>
          <p:cNvPr id="1209" name="Google Shape;1209;p72"/>
          <p:cNvSpPr txBox="1"/>
          <p:nvPr/>
        </p:nvSpPr>
        <p:spPr>
          <a:xfrm>
            <a:off x="2486700" y="1091900"/>
            <a:ext cx="3655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en" sz="19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|  DevOps and Cloud Computing</a:t>
            </a:r>
            <a:endParaRPr b="1" i="0" sz="1900" u="none" cap="none" strike="noStrike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pic>
        <p:nvPicPr>
          <p:cNvPr id="1210" name="Google Shape;1210;p7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95056" y="1146937"/>
            <a:ext cx="1333701" cy="364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4" name="Shape 1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5" name="Google Shape;1215;p73"/>
          <p:cNvSpPr txBox="1"/>
          <p:nvPr>
            <p:ph type="title"/>
          </p:nvPr>
        </p:nvSpPr>
        <p:spPr>
          <a:xfrm>
            <a:off x="409950" y="80075"/>
            <a:ext cx="1973700" cy="5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en" sz="2500">
                <a:latin typeface="Work Sans"/>
                <a:ea typeface="Work Sans"/>
                <a:cs typeface="Work Sans"/>
                <a:sym typeface="Work Sans"/>
              </a:rPr>
              <a:t>Scenarios</a:t>
            </a:r>
            <a:endParaRPr b="1" sz="25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216" name="Google Shape;1216;p73"/>
          <p:cNvSpPr txBox="1"/>
          <p:nvPr>
            <p:ph idx="1" type="body"/>
          </p:nvPr>
        </p:nvSpPr>
        <p:spPr>
          <a:xfrm>
            <a:off x="0" y="674174"/>
            <a:ext cx="8639100" cy="375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None/>
            </a:pPr>
            <a:r>
              <a:rPr lang="en">
                <a:solidFill>
                  <a:srgbClr val="11010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Python simplifies repetitive and complex DevOps tasks through automation, configuration management, and CI/CD pipelines.</a:t>
            </a:r>
            <a:endParaRPr/>
          </a:p>
          <a:p>
            <a:pPr indent="0" lvl="0" marL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None/>
            </a:pPr>
            <a:r>
              <a:t/>
            </a:r>
            <a:endParaRPr>
              <a:solidFill>
                <a:srgbClr val="11010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None/>
            </a:pPr>
            <a:r>
              <a:rPr lang="en">
                <a:solidFill>
                  <a:srgbClr val="11010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Scenarios where Python simplifies tasks:</a:t>
            </a:r>
            <a:endParaRPr/>
          </a:p>
          <a:p>
            <a:pPr indent="-285750" lvl="0" marL="4381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Font typeface="Arial"/>
              <a:buChar char="•"/>
            </a:pPr>
            <a:r>
              <a:rPr lang="en">
                <a:solidFill>
                  <a:srgbClr val="11010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Automating Repetitive Tasks</a:t>
            </a:r>
            <a:endParaRPr/>
          </a:p>
          <a:p>
            <a:pPr indent="-285750" lvl="0" marL="4381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Font typeface="Arial"/>
              <a:buChar char="•"/>
            </a:pPr>
            <a:r>
              <a:rPr lang="en">
                <a:solidFill>
                  <a:srgbClr val="11010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Configuration Management</a:t>
            </a:r>
            <a:endParaRPr/>
          </a:p>
          <a:p>
            <a:pPr indent="-285750" lvl="0" marL="4381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Font typeface="Arial"/>
              <a:buChar char="•"/>
            </a:pPr>
            <a:r>
              <a:rPr lang="en">
                <a:solidFill>
                  <a:srgbClr val="11010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CI/CD Pipelines</a:t>
            </a:r>
            <a:endParaRPr/>
          </a:p>
          <a:p>
            <a:pPr indent="-285750" lvl="0" marL="4381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Font typeface="Arial"/>
              <a:buChar char="•"/>
            </a:pPr>
            <a:r>
              <a:rPr lang="en">
                <a:solidFill>
                  <a:srgbClr val="11010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Cloud Automation</a:t>
            </a:r>
            <a:endParaRPr/>
          </a:p>
          <a:p>
            <a:pPr indent="-285750" lvl="0" marL="4381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Font typeface="Arial"/>
              <a:buChar char="•"/>
            </a:pPr>
            <a:r>
              <a:rPr lang="en">
                <a:solidFill>
                  <a:srgbClr val="11010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Data Handling</a:t>
            </a:r>
            <a:endParaRPr/>
          </a:p>
          <a:p>
            <a:pPr indent="-285750" lvl="0" marL="4381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Font typeface="Arial"/>
              <a:buChar char="•"/>
            </a:pPr>
            <a:r>
              <a:rPr lang="en">
                <a:solidFill>
                  <a:srgbClr val="11010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GUI Automation</a:t>
            </a:r>
            <a:endParaRPr/>
          </a:p>
          <a:p>
            <a:pPr indent="-285750" lvl="0" marL="4381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Font typeface="Arial"/>
              <a:buChar char="•"/>
            </a:pPr>
            <a:r>
              <a:rPr lang="en">
                <a:solidFill>
                  <a:srgbClr val="11010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System Monitoring and Error Detection</a:t>
            </a:r>
            <a:endParaRPr/>
          </a:p>
          <a:p>
            <a:pPr indent="-285750" lvl="0" marL="4381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Font typeface="Arial"/>
              <a:buChar char="•"/>
            </a:pPr>
            <a:r>
              <a:rPr lang="en">
                <a:solidFill>
                  <a:srgbClr val="11010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File I/O</a:t>
            </a:r>
            <a:endParaRPr/>
          </a:p>
          <a:p>
            <a:pPr indent="-285750" lvl="0" marL="4381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Font typeface="Arial"/>
              <a:buChar char="•"/>
            </a:pPr>
            <a:r>
              <a:rPr lang="en">
                <a:solidFill>
                  <a:srgbClr val="11010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Email and Communication Automation</a:t>
            </a:r>
            <a:endParaRPr/>
          </a:p>
          <a:p>
            <a:pPr indent="-285750" lvl="0" marL="4381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Font typeface="Arial"/>
              <a:buChar char="•"/>
            </a:pPr>
            <a:r>
              <a:rPr lang="en">
                <a:solidFill>
                  <a:srgbClr val="11010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Scripting</a:t>
            </a:r>
            <a:endParaRPr>
              <a:solidFill>
                <a:srgbClr val="11010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209550" lvl="0" marL="4381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Font typeface="Arial"/>
              <a:buNone/>
            </a:pPr>
            <a:r>
              <a:t/>
            </a:r>
            <a:endParaRPr>
              <a:solidFill>
                <a:srgbClr val="11010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None/>
            </a:pPr>
            <a:r>
              <a:t/>
            </a:r>
            <a:endParaRPr>
              <a:solidFill>
                <a:srgbClr val="11010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None/>
            </a:pPr>
            <a:r>
              <a:t/>
            </a:r>
            <a:endParaRPr>
              <a:solidFill>
                <a:srgbClr val="11010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1217" name="Google Shape;1217;p73"/>
          <p:cNvCxnSpPr/>
          <p:nvPr/>
        </p:nvCxnSpPr>
        <p:spPr>
          <a:xfrm>
            <a:off x="487871" y="580908"/>
            <a:ext cx="26385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18" name="Google Shape;1218;p73"/>
          <p:cNvSpPr/>
          <p:nvPr/>
        </p:nvSpPr>
        <p:spPr>
          <a:xfrm>
            <a:off x="0" y="4913275"/>
            <a:ext cx="9144000" cy="24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pic>
        <p:nvPicPr>
          <p:cNvPr id="1219" name="Google Shape;1219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24525" y="328672"/>
            <a:ext cx="1187250" cy="34951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20" name="Google Shape;1220;p73"/>
          <p:cNvGrpSpPr/>
          <p:nvPr/>
        </p:nvGrpSpPr>
        <p:grpSpPr>
          <a:xfrm flipH="1">
            <a:off x="166858" y="4535201"/>
            <a:ext cx="1160803" cy="378074"/>
            <a:chOff x="7406117" y="275019"/>
            <a:chExt cx="1160803" cy="378074"/>
          </a:xfrm>
        </p:grpSpPr>
        <p:sp>
          <p:nvSpPr>
            <p:cNvPr id="1221" name="Google Shape;1221;p73"/>
            <p:cNvSpPr/>
            <p:nvPr/>
          </p:nvSpPr>
          <p:spPr>
            <a:xfrm>
              <a:off x="7406117" y="508758"/>
              <a:ext cx="144335" cy="144335"/>
            </a:xfrm>
            <a:custGeom>
              <a:rect b="b" l="l" r="r" t="t"/>
              <a:pathLst>
                <a:path extrusionOk="0" h="5673" w="5673">
                  <a:moveTo>
                    <a:pt x="2837" y="1481"/>
                  </a:moveTo>
                  <a:cubicBezTo>
                    <a:pt x="3585" y="1481"/>
                    <a:pt x="4192" y="2088"/>
                    <a:pt x="4193" y="2837"/>
                  </a:cubicBezTo>
                  <a:cubicBezTo>
                    <a:pt x="4193" y="3386"/>
                    <a:pt x="3862" y="3880"/>
                    <a:pt x="3356" y="4090"/>
                  </a:cubicBezTo>
                  <a:cubicBezTo>
                    <a:pt x="3189" y="4160"/>
                    <a:pt x="3013" y="4193"/>
                    <a:pt x="2838" y="4193"/>
                  </a:cubicBezTo>
                  <a:cubicBezTo>
                    <a:pt x="2485" y="4193"/>
                    <a:pt x="2138" y="4055"/>
                    <a:pt x="1878" y="3796"/>
                  </a:cubicBezTo>
                  <a:cubicBezTo>
                    <a:pt x="1490" y="3408"/>
                    <a:pt x="1373" y="2824"/>
                    <a:pt x="1584" y="2318"/>
                  </a:cubicBezTo>
                  <a:cubicBezTo>
                    <a:pt x="1794" y="1811"/>
                    <a:pt x="2289" y="1481"/>
                    <a:pt x="2837" y="1481"/>
                  </a:cubicBezTo>
                  <a:close/>
                  <a:moveTo>
                    <a:pt x="2837" y="1"/>
                  </a:moveTo>
                  <a:cubicBezTo>
                    <a:pt x="1274" y="1"/>
                    <a:pt x="1" y="1273"/>
                    <a:pt x="1" y="2837"/>
                  </a:cubicBezTo>
                  <a:cubicBezTo>
                    <a:pt x="1" y="4401"/>
                    <a:pt x="1274" y="5673"/>
                    <a:pt x="2837" y="5673"/>
                  </a:cubicBezTo>
                  <a:cubicBezTo>
                    <a:pt x="4401" y="5673"/>
                    <a:pt x="5673" y="4401"/>
                    <a:pt x="5673" y="2837"/>
                  </a:cubicBezTo>
                  <a:cubicBezTo>
                    <a:pt x="5673" y="1273"/>
                    <a:pt x="4401" y="1"/>
                    <a:pt x="2837" y="1"/>
                  </a:cubicBezTo>
                  <a:close/>
                </a:path>
              </a:pathLst>
            </a:custGeom>
            <a:solidFill>
              <a:srgbClr val="80D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2" name="Google Shape;1222;p73"/>
            <p:cNvSpPr/>
            <p:nvPr/>
          </p:nvSpPr>
          <p:spPr>
            <a:xfrm>
              <a:off x="8438909" y="519064"/>
              <a:ext cx="128011" cy="118870"/>
            </a:xfrm>
            <a:custGeom>
              <a:rect b="b" l="l" r="r" t="t"/>
              <a:pathLst>
                <a:path extrusionOk="0" h="4492" w="4652">
                  <a:moveTo>
                    <a:pt x="3751" y="0"/>
                  </a:moveTo>
                  <a:cubicBezTo>
                    <a:pt x="3541" y="0"/>
                    <a:pt x="3332" y="80"/>
                    <a:pt x="3172" y="240"/>
                  </a:cubicBezTo>
                  <a:lnTo>
                    <a:pt x="2653" y="759"/>
                  </a:lnTo>
                  <a:cubicBezTo>
                    <a:pt x="2563" y="850"/>
                    <a:pt x="2444" y="895"/>
                    <a:pt x="2325" y="895"/>
                  </a:cubicBezTo>
                  <a:cubicBezTo>
                    <a:pt x="2206" y="895"/>
                    <a:pt x="2088" y="850"/>
                    <a:pt x="1998" y="759"/>
                  </a:cubicBezTo>
                  <a:lnTo>
                    <a:pt x="1479" y="242"/>
                  </a:lnTo>
                  <a:cubicBezTo>
                    <a:pt x="1319" y="82"/>
                    <a:pt x="1109" y="2"/>
                    <a:pt x="899" y="2"/>
                  </a:cubicBezTo>
                  <a:cubicBezTo>
                    <a:pt x="689" y="2"/>
                    <a:pt x="480" y="82"/>
                    <a:pt x="320" y="242"/>
                  </a:cubicBezTo>
                  <a:cubicBezTo>
                    <a:pt x="0" y="561"/>
                    <a:pt x="0" y="1081"/>
                    <a:pt x="320" y="1401"/>
                  </a:cubicBezTo>
                  <a:lnTo>
                    <a:pt x="838" y="1918"/>
                  </a:lnTo>
                  <a:cubicBezTo>
                    <a:pt x="1019" y="2100"/>
                    <a:pt x="1019" y="2393"/>
                    <a:pt x="838" y="2575"/>
                  </a:cubicBezTo>
                  <a:lnTo>
                    <a:pt x="320" y="3092"/>
                  </a:lnTo>
                  <a:cubicBezTo>
                    <a:pt x="0" y="3412"/>
                    <a:pt x="0" y="3931"/>
                    <a:pt x="320" y="4251"/>
                  </a:cubicBezTo>
                  <a:cubicBezTo>
                    <a:pt x="480" y="4410"/>
                    <a:pt x="689" y="4490"/>
                    <a:pt x="899" y="4490"/>
                  </a:cubicBezTo>
                  <a:cubicBezTo>
                    <a:pt x="1109" y="4490"/>
                    <a:pt x="1319" y="4410"/>
                    <a:pt x="1479" y="4251"/>
                  </a:cubicBezTo>
                  <a:lnTo>
                    <a:pt x="1997" y="3732"/>
                  </a:lnTo>
                  <a:cubicBezTo>
                    <a:pt x="2087" y="3642"/>
                    <a:pt x="2206" y="3597"/>
                    <a:pt x="2325" y="3597"/>
                  </a:cubicBezTo>
                  <a:cubicBezTo>
                    <a:pt x="2444" y="3597"/>
                    <a:pt x="2563" y="3642"/>
                    <a:pt x="2653" y="3732"/>
                  </a:cubicBezTo>
                  <a:lnTo>
                    <a:pt x="3172" y="4251"/>
                  </a:lnTo>
                  <a:cubicBezTo>
                    <a:pt x="3332" y="4411"/>
                    <a:pt x="3541" y="4491"/>
                    <a:pt x="3751" y="4491"/>
                  </a:cubicBezTo>
                  <a:cubicBezTo>
                    <a:pt x="3960" y="4491"/>
                    <a:pt x="4170" y="4411"/>
                    <a:pt x="4330" y="4251"/>
                  </a:cubicBezTo>
                  <a:cubicBezTo>
                    <a:pt x="4650" y="3931"/>
                    <a:pt x="4650" y="3412"/>
                    <a:pt x="4330" y="3092"/>
                  </a:cubicBezTo>
                  <a:lnTo>
                    <a:pt x="3812" y="2574"/>
                  </a:lnTo>
                  <a:cubicBezTo>
                    <a:pt x="3631" y="2392"/>
                    <a:pt x="3631" y="2099"/>
                    <a:pt x="3812" y="1917"/>
                  </a:cubicBezTo>
                  <a:lnTo>
                    <a:pt x="4330" y="1400"/>
                  </a:lnTo>
                  <a:cubicBezTo>
                    <a:pt x="4651" y="1079"/>
                    <a:pt x="4651" y="560"/>
                    <a:pt x="4330" y="240"/>
                  </a:cubicBezTo>
                  <a:cubicBezTo>
                    <a:pt x="4170" y="80"/>
                    <a:pt x="3960" y="0"/>
                    <a:pt x="3751" y="0"/>
                  </a:cubicBezTo>
                  <a:close/>
                </a:path>
              </a:pathLst>
            </a:custGeom>
            <a:solidFill>
              <a:srgbClr val="0087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3" name="Google Shape;1223;p73"/>
            <p:cNvSpPr/>
            <p:nvPr/>
          </p:nvSpPr>
          <p:spPr>
            <a:xfrm>
              <a:off x="7946326" y="275019"/>
              <a:ext cx="144335" cy="144361"/>
            </a:xfrm>
            <a:custGeom>
              <a:rect b="b" l="l" r="r" t="t"/>
              <a:pathLst>
                <a:path extrusionOk="0" h="5674" w="5673">
                  <a:moveTo>
                    <a:pt x="2836" y="1"/>
                  </a:moveTo>
                  <a:cubicBezTo>
                    <a:pt x="2384" y="1"/>
                    <a:pt x="2016" y="369"/>
                    <a:pt x="2017" y="821"/>
                  </a:cubicBezTo>
                  <a:lnTo>
                    <a:pt x="2017" y="1554"/>
                  </a:lnTo>
                  <a:cubicBezTo>
                    <a:pt x="2017" y="1810"/>
                    <a:pt x="1808" y="2018"/>
                    <a:pt x="1553" y="2018"/>
                  </a:cubicBezTo>
                  <a:lnTo>
                    <a:pt x="820" y="2018"/>
                  </a:lnTo>
                  <a:cubicBezTo>
                    <a:pt x="367" y="2018"/>
                    <a:pt x="0" y="2384"/>
                    <a:pt x="0" y="2837"/>
                  </a:cubicBezTo>
                  <a:cubicBezTo>
                    <a:pt x="0" y="3290"/>
                    <a:pt x="367" y="3657"/>
                    <a:pt x="820" y="3657"/>
                  </a:cubicBezTo>
                  <a:lnTo>
                    <a:pt x="1553" y="3657"/>
                  </a:lnTo>
                  <a:cubicBezTo>
                    <a:pt x="1808" y="3657"/>
                    <a:pt x="2017" y="3865"/>
                    <a:pt x="2017" y="4121"/>
                  </a:cubicBezTo>
                  <a:lnTo>
                    <a:pt x="2017" y="4854"/>
                  </a:lnTo>
                  <a:cubicBezTo>
                    <a:pt x="2017" y="5307"/>
                    <a:pt x="2384" y="5673"/>
                    <a:pt x="2836" y="5673"/>
                  </a:cubicBezTo>
                  <a:cubicBezTo>
                    <a:pt x="3289" y="5673"/>
                    <a:pt x="3655" y="5307"/>
                    <a:pt x="3655" y="4854"/>
                  </a:cubicBezTo>
                  <a:lnTo>
                    <a:pt x="3655" y="4121"/>
                  </a:lnTo>
                  <a:cubicBezTo>
                    <a:pt x="3655" y="3865"/>
                    <a:pt x="3863" y="3657"/>
                    <a:pt x="4119" y="3657"/>
                  </a:cubicBezTo>
                  <a:lnTo>
                    <a:pt x="4852" y="3657"/>
                  </a:lnTo>
                  <a:cubicBezTo>
                    <a:pt x="5305" y="3657"/>
                    <a:pt x="5672" y="3290"/>
                    <a:pt x="5672" y="2837"/>
                  </a:cubicBezTo>
                  <a:cubicBezTo>
                    <a:pt x="5672" y="2384"/>
                    <a:pt x="5305" y="2018"/>
                    <a:pt x="4852" y="2018"/>
                  </a:cubicBezTo>
                  <a:lnTo>
                    <a:pt x="4119" y="2018"/>
                  </a:lnTo>
                  <a:cubicBezTo>
                    <a:pt x="3863" y="2018"/>
                    <a:pt x="3655" y="1810"/>
                    <a:pt x="3655" y="1554"/>
                  </a:cubicBezTo>
                  <a:lnTo>
                    <a:pt x="3655" y="821"/>
                  </a:lnTo>
                  <a:cubicBezTo>
                    <a:pt x="3655" y="369"/>
                    <a:pt x="3289" y="1"/>
                    <a:pt x="2836" y="1"/>
                  </a:cubicBezTo>
                  <a:close/>
                </a:path>
              </a:pathLst>
            </a:custGeom>
            <a:solidFill>
              <a:srgbClr val="FF9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74"/>
          <p:cNvSpPr txBox="1"/>
          <p:nvPr>
            <p:ph type="ctrTitle"/>
          </p:nvPr>
        </p:nvSpPr>
        <p:spPr>
          <a:xfrm>
            <a:off x="653350" y="2842470"/>
            <a:ext cx="5576400" cy="2465488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0" lang="en" sz="4000">
                <a:solidFill>
                  <a:srgbClr val="1A3085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Python syntax and its simplicity compared to other languages</a:t>
            </a:r>
            <a:br>
              <a:rPr b="0" lang="en" sz="4000">
                <a:solidFill>
                  <a:srgbClr val="1A3085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</a:br>
            <a:endParaRPr b="0" sz="4000">
              <a:solidFill>
                <a:srgbClr val="1A3085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grpSp>
        <p:nvGrpSpPr>
          <p:cNvPr id="1229" name="Google Shape;1229;p74"/>
          <p:cNvGrpSpPr/>
          <p:nvPr/>
        </p:nvGrpSpPr>
        <p:grpSpPr>
          <a:xfrm>
            <a:off x="2908600" y="431102"/>
            <a:ext cx="2836661" cy="381111"/>
            <a:chOff x="2908600" y="431102"/>
            <a:chExt cx="2836661" cy="381111"/>
          </a:xfrm>
        </p:grpSpPr>
        <p:sp>
          <p:nvSpPr>
            <p:cNvPr id="1230" name="Google Shape;1230;p74"/>
            <p:cNvSpPr/>
            <p:nvPr/>
          </p:nvSpPr>
          <p:spPr>
            <a:xfrm>
              <a:off x="4239825" y="431102"/>
              <a:ext cx="1505436" cy="290823"/>
            </a:xfrm>
            <a:custGeom>
              <a:rect b="b" l="l" r="r" t="t"/>
              <a:pathLst>
                <a:path extrusionOk="0" h="421482" w="2181791">
                  <a:moveTo>
                    <a:pt x="70474" y="282145"/>
                  </a:moveTo>
                  <a:lnTo>
                    <a:pt x="704434" y="282145"/>
                  </a:lnTo>
                  <a:cubicBezTo>
                    <a:pt x="743359" y="282145"/>
                    <a:pt x="774970" y="250596"/>
                    <a:pt x="774970" y="211609"/>
                  </a:cubicBezTo>
                  <a:cubicBezTo>
                    <a:pt x="774970" y="172622"/>
                    <a:pt x="743421" y="141073"/>
                    <a:pt x="704434" y="141073"/>
                  </a:cubicBezTo>
                  <a:lnTo>
                    <a:pt x="541543" y="141073"/>
                  </a:lnTo>
                  <a:cubicBezTo>
                    <a:pt x="502618" y="141073"/>
                    <a:pt x="471007" y="109523"/>
                    <a:pt x="471007" y="70536"/>
                  </a:cubicBezTo>
                  <a:lnTo>
                    <a:pt x="471007" y="70536"/>
                  </a:lnTo>
                  <a:cubicBezTo>
                    <a:pt x="471007" y="31611"/>
                    <a:pt x="502556" y="0"/>
                    <a:pt x="541543" y="0"/>
                  </a:cubicBezTo>
                  <a:lnTo>
                    <a:pt x="2113053" y="0"/>
                  </a:lnTo>
                  <a:cubicBezTo>
                    <a:pt x="2151978" y="0"/>
                    <a:pt x="2183589" y="31549"/>
                    <a:pt x="2183589" y="70536"/>
                  </a:cubicBezTo>
                  <a:lnTo>
                    <a:pt x="2183589" y="70536"/>
                  </a:lnTo>
                  <a:cubicBezTo>
                    <a:pt x="2183589" y="109461"/>
                    <a:pt x="2152040" y="141073"/>
                    <a:pt x="2113053" y="141073"/>
                  </a:cubicBezTo>
                  <a:lnTo>
                    <a:pt x="1955121" y="141073"/>
                  </a:lnTo>
                  <a:cubicBezTo>
                    <a:pt x="1954687" y="141073"/>
                    <a:pt x="1954191" y="141011"/>
                    <a:pt x="1953757" y="141011"/>
                  </a:cubicBezTo>
                  <a:lnTo>
                    <a:pt x="1340190" y="141011"/>
                  </a:lnTo>
                  <a:cubicBezTo>
                    <a:pt x="1300707" y="141011"/>
                    <a:pt x="1268662" y="173056"/>
                    <a:pt x="1268662" y="212539"/>
                  </a:cubicBezTo>
                  <a:cubicBezTo>
                    <a:pt x="1268662" y="252022"/>
                    <a:pt x="1300707" y="284067"/>
                    <a:pt x="1340190" y="284067"/>
                  </a:cubicBezTo>
                  <a:lnTo>
                    <a:pt x="1752004" y="284067"/>
                  </a:lnTo>
                  <a:cubicBezTo>
                    <a:pt x="1790309" y="284811"/>
                    <a:pt x="1821176" y="316050"/>
                    <a:pt x="1821176" y="354541"/>
                  </a:cubicBezTo>
                  <a:cubicBezTo>
                    <a:pt x="1821176" y="393032"/>
                    <a:pt x="1789627" y="425077"/>
                    <a:pt x="1750640" y="425077"/>
                  </a:cubicBezTo>
                  <a:lnTo>
                    <a:pt x="1145627" y="425077"/>
                  </a:lnTo>
                  <a:cubicBezTo>
                    <a:pt x="1140172" y="425077"/>
                    <a:pt x="1134904" y="424396"/>
                    <a:pt x="1129759" y="423218"/>
                  </a:cubicBezTo>
                  <a:lnTo>
                    <a:pt x="70536" y="423218"/>
                  </a:lnTo>
                  <a:cubicBezTo>
                    <a:pt x="31611" y="423218"/>
                    <a:pt x="0" y="391669"/>
                    <a:pt x="0" y="352682"/>
                  </a:cubicBezTo>
                  <a:cubicBezTo>
                    <a:pt x="0" y="313695"/>
                    <a:pt x="31549" y="282145"/>
                    <a:pt x="70536" y="282145"/>
                  </a:cubicBezTo>
                  <a:close/>
                </a:path>
              </a:pathLst>
            </a:custGeom>
            <a:solidFill>
              <a:srgbClr val="95D8F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1" name="Google Shape;1231;p74"/>
            <p:cNvSpPr/>
            <p:nvPr/>
          </p:nvSpPr>
          <p:spPr>
            <a:xfrm>
              <a:off x="2908600" y="747113"/>
              <a:ext cx="65100" cy="65100"/>
            </a:xfrm>
            <a:prstGeom prst="ellipse">
              <a:avLst/>
            </a:prstGeom>
            <a:solidFill>
              <a:srgbClr val="95D8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</p:grpSp>
      <p:sp>
        <p:nvSpPr>
          <p:cNvPr id="1232" name="Google Shape;1232;p74"/>
          <p:cNvSpPr/>
          <p:nvPr/>
        </p:nvSpPr>
        <p:spPr>
          <a:xfrm>
            <a:off x="0" y="-15300"/>
            <a:ext cx="565800" cy="5174100"/>
          </a:xfrm>
          <a:prstGeom prst="rect">
            <a:avLst/>
          </a:prstGeom>
          <a:solidFill>
            <a:srgbClr val="1A308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pic>
        <p:nvPicPr>
          <p:cNvPr id="1233" name="Google Shape;1233;p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99669" y="1304784"/>
            <a:ext cx="3244325" cy="3790290"/>
          </a:xfrm>
          <a:prstGeom prst="rect">
            <a:avLst/>
          </a:prstGeom>
          <a:noFill/>
          <a:ln>
            <a:noFill/>
          </a:ln>
        </p:spPr>
      </p:pic>
      <p:sp>
        <p:nvSpPr>
          <p:cNvPr id="1234" name="Google Shape;1234;p74"/>
          <p:cNvSpPr txBox="1"/>
          <p:nvPr/>
        </p:nvSpPr>
        <p:spPr>
          <a:xfrm>
            <a:off x="2486700" y="1091900"/>
            <a:ext cx="3655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en" sz="19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|  DevOps and Cloud Computing</a:t>
            </a:r>
            <a:endParaRPr b="1" i="0" sz="1900" u="none" cap="none" strike="noStrike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pic>
        <p:nvPicPr>
          <p:cNvPr id="1235" name="Google Shape;1235;p7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95056" y="1146937"/>
            <a:ext cx="1333701" cy="364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9" name="Shape 1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0" name="Google Shape;1240;p75"/>
          <p:cNvSpPr txBox="1"/>
          <p:nvPr>
            <p:ph type="title"/>
          </p:nvPr>
        </p:nvSpPr>
        <p:spPr>
          <a:xfrm>
            <a:off x="409950" y="80074"/>
            <a:ext cx="7036200" cy="4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en" sz="2500">
                <a:latin typeface="Work Sans"/>
                <a:ea typeface="Work Sans"/>
                <a:cs typeface="Work Sans"/>
                <a:sym typeface="Work Sans"/>
              </a:rPr>
              <a:t>Python syntax &amp; it’s simplicity</a:t>
            </a:r>
            <a:endParaRPr b="1" sz="25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241" name="Google Shape;1241;p75"/>
          <p:cNvSpPr txBox="1"/>
          <p:nvPr>
            <p:ph idx="1" type="body"/>
          </p:nvPr>
        </p:nvSpPr>
        <p:spPr>
          <a:xfrm>
            <a:off x="0" y="698739"/>
            <a:ext cx="8639100" cy="30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None/>
            </a:pPr>
            <a:r>
              <a:rPr lang="en">
                <a:solidFill>
                  <a:srgbClr val="11010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Python syntax refers to the rules that govern how a Python program should be written and interpreted.</a:t>
            </a:r>
            <a:endParaRPr/>
          </a:p>
          <a:p>
            <a:pPr indent="0" lvl="0" marL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None/>
            </a:pPr>
            <a:r>
              <a:t/>
            </a:r>
            <a:endParaRPr>
              <a:solidFill>
                <a:srgbClr val="11010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285750" lvl="0" marL="4381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Font typeface="Arial"/>
              <a:buChar char="•"/>
            </a:pPr>
            <a:r>
              <a:rPr lang="en">
                <a:solidFill>
                  <a:srgbClr val="11010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Python emphasizes clean code through its design philosophy, which states, "There should be one— and preferably only one —obvious way to do it“.</a:t>
            </a:r>
            <a:endParaRPr/>
          </a:p>
          <a:p>
            <a:pPr indent="-285750" lvl="0" marL="4381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Font typeface="Arial"/>
              <a:buChar char="•"/>
            </a:pPr>
            <a:r>
              <a:rPr lang="en">
                <a:solidFill>
                  <a:srgbClr val="11010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Unlike languages like C++ or Java, Python uses indentation to define code blocks, enhancing readability.</a:t>
            </a:r>
            <a:endParaRPr/>
          </a:p>
          <a:p>
            <a:pPr indent="-285750" lvl="0" marL="4381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Font typeface="Arial"/>
              <a:buChar char="•"/>
            </a:pPr>
            <a:r>
              <a:rPr lang="en">
                <a:solidFill>
                  <a:srgbClr val="11010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Its dynamic typing and built-in high-level data types also reduce development time, often resulting in code that is 3-5 times shorter than equivalent Java programs.</a:t>
            </a:r>
            <a:endParaRPr>
              <a:solidFill>
                <a:srgbClr val="11010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1242" name="Google Shape;1242;p75"/>
          <p:cNvCxnSpPr/>
          <p:nvPr/>
        </p:nvCxnSpPr>
        <p:spPr>
          <a:xfrm>
            <a:off x="478144" y="678184"/>
            <a:ext cx="26385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43" name="Google Shape;1243;p75"/>
          <p:cNvSpPr/>
          <p:nvPr/>
        </p:nvSpPr>
        <p:spPr>
          <a:xfrm>
            <a:off x="0" y="4913275"/>
            <a:ext cx="9144000" cy="24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pic>
        <p:nvPicPr>
          <p:cNvPr id="1244" name="Google Shape;1244;p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24525" y="328672"/>
            <a:ext cx="1187250" cy="34951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45" name="Google Shape;1245;p75"/>
          <p:cNvGrpSpPr/>
          <p:nvPr/>
        </p:nvGrpSpPr>
        <p:grpSpPr>
          <a:xfrm flipH="1">
            <a:off x="118220" y="4535201"/>
            <a:ext cx="1160803" cy="378074"/>
            <a:chOff x="7406117" y="275019"/>
            <a:chExt cx="1160803" cy="378074"/>
          </a:xfrm>
        </p:grpSpPr>
        <p:sp>
          <p:nvSpPr>
            <p:cNvPr id="1246" name="Google Shape;1246;p75"/>
            <p:cNvSpPr/>
            <p:nvPr/>
          </p:nvSpPr>
          <p:spPr>
            <a:xfrm>
              <a:off x="7406117" y="508758"/>
              <a:ext cx="144335" cy="144335"/>
            </a:xfrm>
            <a:custGeom>
              <a:rect b="b" l="l" r="r" t="t"/>
              <a:pathLst>
                <a:path extrusionOk="0" h="5673" w="5673">
                  <a:moveTo>
                    <a:pt x="2837" y="1481"/>
                  </a:moveTo>
                  <a:cubicBezTo>
                    <a:pt x="3585" y="1481"/>
                    <a:pt x="4192" y="2088"/>
                    <a:pt x="4193" y="2837"/>
                  </a:cubicBezTo>
                  <a:cubicBezTo>
                    <a:pt x="4193" y="3386"/>
                    <a:pt x="3862" y="3880"/>
                    <a:pt x="3356" y="4090"/>
                  </a:cubicBezTo>
                  <a:cubicBezTo>
                    <a:pt x="3189" y="4160"/>
                    <a:pt x="3013" y="4193"/>
                    <a:pt x="2838" y="4193"/>
                  </a:cubicBezTo>
                  <a:cubicBezTo>
                    <a:pt x="2485" y="4193"/>
                    <a:pt x="2138" y="4055"/>
                    <a:pt x="1878" y="3796"/>
                  </a:cubicBezTo>
                  <a:cubicBezTo>
                    <a:pt x="1490" y="3408"/>
                    <a:pt x="1373" y="2824"/>
                    <a:pt x="1584" y="2318"/>
                  </a:cubicBezTo>
                  <a:cubicBezTo>
                    <a:pt x="1794" y="1811"/>
                    <a:pt x="2289" y="1481"/>
                    <a:pt x="2837" y="1481"/>
                  </a:cubicBezTo>
                  <a:close/>
                  <a:moveTo>
                    <a:pt x="2837" y="1"/>
                  </a:moveTo>
                  <a:cubicBezTo>
                    <a:pt x="1274" y="1"/>
                    <a:pt x="1" y="1273"/>
                    <a:pt x="1" y="2837"/>
                  </a:cubicBezTo>
                  <a:cubicBezTo>
                    <a:pt x="1" y="4401"/>
                    <a:pt x="1274" y="5673"/>
                    <a:pt x="2837" y="5673"/>
                  </a:cubicBezTo>
                  <a:cubicBezTo>
                    <a:pt x="4401" y="5673"/>
                    <a:pt x="5673" y="4401"/>
                    <a:pt x="5673" y="2837"/>
                  </a:cubicBezTo>
                  <a:cubicBezTo>
                    <a:pt x="5673" y="1273"/>
                    <a:pt x="4401" y="1"/>
                    <a:pt x="2837" y="1"/>
                  </a:cubicBezTo>
                  <a:close/>
                </a:path>
              </a:pathLst>
            </a:custGeom>
            <a:solidFill>
              <a:srgbClr val="80D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7" name="Google Shape;1247;p75"/>
            <p:cNvSpPr/>
            <p:nvPr/>
          </p:nvSpPr>
          <p:spPr>
            <a:xfrm>
              <a:off x="8438909" y="519064"/>
              <a:ext cx="128011" cy="118870"/>
            </a:xfrm>
            <a:custGeom>
              <a:rect b="b" l="l" r="r" t="t"/>
              <a:pathLst>
                <a:path extrusionOk="0" h="4492" w="4652">
                  <a:moveTo>
                    <a:pt x="3751" y="0"/>
                  </a:moveTo>
                  <a:cubicBezTo>
                    <a:pt x="3541" y="0"/>
                    <a:pt x="3332" y="80"/>
                    <a:pt x="3172" y="240"/>
                  </a:cubicBezTo>
                  <a:lnTo>
                    <a:pt x="2653" y="759"/>
                  </a:lnTo>
                  <a:cubicBezTo>
                    <a:pt x="2563" y="850"/>
                    <a:pt x="2444" y="895"/>
                    <a:pt x="2325" y="895"/>
                  </a:cubicBezTo>
                  <a:cubicBezTo>
                    <a:pt x="2206" y="895"/>
                    <a:pt x="2088" y="850"/>
                    <a:pt x="1998" y="759"/>
                  </a:cubicBezTo>
                  <a:lnTo>
                    <a:pt x="1479" y="242"/>
                  </a:lnTo>
                  <a:cubicBezTo>
                    <a:pt x="1319" y="82"/>
                    <a:pt x="1109" y="2"/>
                    <a:pt x="899" y="2"/>
                  </a:cubicBezTo>
                  <a:cubicBezTo>
                    <a:pt x="689" y="2"/>
                    <a:pt x="480" y="82"/>
                    <a:pt x="320" y="242"/>
                  </a:cubicBezTo>
                  <a:cubicBezTo>
                    <a:pt x="0" y="561"/>
                    <a:pt x="0" y="1081"/>
                    <a:pt x="320" y="1401"/>
                  </a:cubicBezTo>
                  <a:lnTo>
                    <a:pt x="838" y="1918"/>
                  </a:lnTo>
                  <a:cubicBezTo>
                    <a:pt x="1019" y="2100"/>
                    <a:pt x="1019" y="2393"/>
                    <a:pt x="838" y="2575"/>
                  </a:cubicBezTo>
                  <a:lnTo>
                    <a:pt x="320" y="3092"/>
                  </a:lnTo>
                  <a:cubicBezTo>
                    <a:pt x="0" y="3412"/>
                    <a:pt x="0" y="3931"/>
                    <a:pt x="320" y="4251"/>
                  </a:cubicBezTo>
                  <a:cubicBezTo>
                    <a:pt x="480" y="4410"/>
                    <a:pt x="689" y="4490"/>
                    <a:pt x="899" y="4490"/>
                  </a:cubicBezTo>
                  <a:cubicBezTo>
                    <a:pt x="1109" y="4490"/>
                    <a:pt x="1319" y="4410"/>
                    <a:pt x="1479" y="4251"/>
                  </a:cubicBezTo>
                  <a:lnTo>
                    <a:pt x="1997" y="3732"/>
                  </a:lnTo>
                  <a:cubicBezTo>
                    <a:pt x="2087" y="3642"/>
                    <a:pt x="2206" y="3597"/>
                    <a:pt x="2325" y="3597"/>
                  </a:cubicBezTo>
                  <a:cubicBezTo>
                    <a:pt x="2444" y="3597"/>
                    <a:pt x="2563" y="3642"/>
                    <a:pt x="2653" y="3732"/>
                  </a:cubicBezTo>
                  <a:lnTo>
                    <a:pt x="3172" y="4251"/>
                  </a:lnTo>
                  <a:cubicBezTo>
                    <a:pt x="3332" y="4411"/>
                    <a:pt x="3541" y="4491"/>
                    <a:pt x="3751" y="4491"/>
                  </a:cubicBezTo>
                  <a:cubicBezTo>
                    <a:pt x="3960" y="4491"/>
                    <a:pt x="4170" y="4411"/>
                    <a:pt x="4330" y="4251"/>
                  </a:cubicBezTo>
                  <a:cubicBezTo>
                    <a:pt x="4650" y="3931"/>
                    <a:pt x="4650" y="3412"/>
                    <a:pt x="4330" y="3092"/>
                  </a:cubicBezTo>
                  <a:lnTo>
                    <a:pt x="3812" y="2574"/>
                  </a:lnTo>
                  <a:cubicBezTo>
                    <a:pt x="3631" y="2392"/>
                    <a:pt x="3631" y="2099"/>
                    <a:pt x="3812" y="1917"/>
                  </a:cubicBezTo>
                  <a:lnTo>
                    <a:pt x="4330" y="1400"/>
                  </a:lnTo>
                  <a:cubicBezTo>
                    <a:pt x="4651" y="1079"/>
                    <a:pt x="4651" y="560"/>
                    <a:pt x="4330" y="240"/>
                  </a:cubicBezTo>
                  <a:cubicBezTo>
                    <a:pt x="4170" y="80"/>
                    <a:pt x="3960" y="0"/>
                    <a:pt x="3751" y="0"/>
                  </a:cubicBezTo>
                  <a:close/>
                </a:path>
              </a:pathLst>
            </a:custGeom>
            <a:solidFill>
              <a:srgbClr val="0087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8" name="Google Shape;1248;p75"/>
            <p:cNvSpPr/>
            <p:nvPr/>
          </p:nvSpPr>
          <p:spPr>
            <a:xfrm>
              <a:off x="7946326" y="275019"/>
              <a:ext cx="144335" cy="144361"/>
            </a:xfrm>
            <a:custGeom>
              <a:rect b="b" l="l" r="r" t="t"/>
              <a:pathLst>
                <a:path extrusionOk="0" h="5674" w="5673">
                  <a:moveTo>
                    <a:pt x="2836" y="1"/>
                  </a:moveTo>
                  <a:cubicBezTo>
                    <a:pt x="2384" y="1"/>
                    <a:pt x="2016" y="369"/>
                    <a:pt x="2017" y="821"/>
                  </a:cubicBezTo>
                  <a:lnTo>
                    <a:pt x="2017" y="1554"/>
                  </a:lnTo>
                  <a:cubicBezTo>
                    <a:pt x="2017" y="1810"/>
                    <a:pt x="1808" y="2018"/>
                    <a:pt x="1553" y="2018"/>
                  </a:cubicBezTo>
                  <a:lnTo>
                    <a:pt x="820" y="2018"/>
                  </a:lnTo>
                  <a:cubicBezTo>
                    <a:pt x="367" y="2018"/>
                    <a:pt x="0" y="2384"/>
                    <a:pt x="0" y="2837"/>
                  </a:cubicBezTo>
                  <a:cubicBezTo>
                    <a:pt x="0" y="3290"/>
                    <a:pt x="367" y="3657"/>
                    <a:pt x="820" y="3657"/>
                  </a:cubicBezTo>
                  <a:lnTo>
                    <a:pt x="1553" y="3657"/>
                  </a:lnTo>
                  <a:cubicBezTo>
                    <a:pt x="1808" y="3657"/>
                    <a:pt x="2017" y="3865"/>
                    <a:pt x="2017" y="4121"/>
                  </a:cubicBezTo>
                  <a:lnTo>
                    <a:pt x="2017" y="4854"/>
                  </a:lnTo>
                  <a:cubicBezTo>
                    <a:pt x="2017" y="5307"/>
                    <a:pt x="2384" y="5673"/>
                    <a:pt x="2836" y="5673"/>
                  </a:cubicBezTo>
                  <a:cubicBezTo>
                    <a:pt x="3289" y="5673"/>
                    <a:pt x="3655" y="5307"/>
                    <a:pt x="3655" y="4854"/>
                  </a:cubicBezTo>
                  <a:lnTo>
                    <a:pt x="3655" y="4121"/>
                  </a:lnTo>
                  <a:cubicBezTo>
                    <a:pt x="3655" y="3865"/>
                    <a:pt x="3863" y="3657"/>
                    <a:pt x="4119" y="3657"/>
                  </a:cubicBezTo>
                  <a:lnTo>
                    <a:pt x="4852" y="3657"/>
                  </a:lnTo>
                  <a:cubicBezTo>
                    <a:pt x="5305" y="3657"/>
                    <a:pt x="5672" y="3290"/>
                    <a:pt x="5672" y="2837"/>
                  </a:cubicBezTo>
                  <a:cubicBezTo>
                    <a:pt x="5672" y="2384"/>
                    <a:pt x="5305" y="2018"/>
                    <a:pt x="4852" y="2018"/>
                  </a:cubicBezTo>
                  <a:lnTo>
                    <a:pt x="4119" y="2018"/>
                  </a:lnTo>
                  <a:cubicBezTo>
                    <a:pt x="3863" y="2018"/>
                    <a:pt x="3655" y="1810"/>
                    <a:pt x="3655" y="1554"/>
                  </a:cubicBezTo>
                  <a:lnTo>
                    <a:pt x="3655" y="821"/>
                  </a:lnTo>
                  <a:cubicBezTo>
                    <a:pt x="3655" y="369"/>
                    <a:pt x="3289" y="1"/>
                    <a:pt x="2836" y="1"/>
                  </a:cubicBezTo>
                  <a:close/>
                </a:path>
              </a:pathLst>
            </a:custGeom>
            <a:solidFill>
              <a:srgbClr val="FF9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249" name="Google Shape;1249;p7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36196" y="3206196"/>
            <a:ext cx="3677056" cy="15627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253" name="Shape 1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4" name="Google Shape;1254;p76"/>
          <p:cNvSpPr txBox="1"/>
          <p:nvPr>
            <p:ph type="ctrTitle"/>
          </p:nvPr>
        </p:nvSpPr>
        <p:spPr>
          <a:xfrm>
            <a:off x="565800" y="2207091"/>
            <a:ext cx="5747451" cy="2465488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0" lang="en" sz="4000">
                <a:solidFill>
                  <a:srgbClr val="1A3085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Demonstrating Python data types</a:t>
            </a:r>
            <a:br>
              <a:rPr b="0" lang="en" sz="4000">
                <a:solidFill>
                  <a:srgbClr val="1A3085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</a:br>
            <a:endParaRPr b="0" sz="4000">
              <a:solidFill>
                <a:srgbClr val="1A3085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grpSp>
        <p:nvGrpSpPr>
          <p:cNvPr id="1255" name="Google Shape;1255;p76"/>
          <p:cNvGrpSpPr/>
          <p:nvPr/>
        </p:nvGrpSpPr>
        <p:grpSpPr>
          <a:xfrm>
            <a:off x="2908600" y="431102"/>
            <a:ext cx="2836661" cy="381111"/>
            <a:chOff x="2908600" y="431102"/>
            <a:chExt cx="2836661" cy="381111"/>
          </a:xfrm>
        </p:grpSpPr>
        <p:sp>
          <p:nvSpPr>
            <p:cNvPr id="1256" name="Google Shape;1256;p76"/>
            <p:cNvSpPr/>
            <p:nvPr/>
          </p:nvSpPr>
          <p:spPr>
            <a:xfrm>
              <a:off x="4239825" y="431102"/>
              <a:ext cx="1505436" cy="290823"/>
            </a:xfrm>
            <a:custGeom>
              <a:rect b="b" l="l" r="r" t="t"/>
              <a:pathLst>
                <a:path extrusionOk="0" h="421482" w="2181791">
                  <a:moveTo>
                    <a:pt x="70474" y="282145"/>
                  </a:moveTo>
                  <a:lnTo>
                    <a:pt x="704434" y="282145"/>
                  </a:lnTo>
                  <a:cubicBezTo>
                    <a:pt x="743359" y="282145"/>
                    <a:pt x="774970" y="250596"/>
                    <a:pt x="774970" y="211609"/>
                  </a:cubicBezTo>
                  <a:cubicBezTo>
                    <a:pt x="774970" y="172622"/>
                    <a:pt x="743421" y="141073"/>
                    <a:pt x="704434" y="141073"/>
                  </a:cubicBezTo>
                  <a:lnTo>
                    <a:pt x="541543" y="141073"/>
                  </a:lnTo>
                  <a:cubicBezTo>
                    <a:pt x="502618" y="141073"/>
                    <a:pt x="471007" y="109523"/>
                    <a:pt x="471007" y="70536"/>
                  </a:cubicBezTo>
                  <a:lnTo>
                    <a:pt x="471007" y="70536"/>
                  </a:lnTo>
                  <a:cubicBezTo>
                    <a:pt x="471007" y="31611"/>
                    <a:pt x="502556" y="0"/>
                    <a:pt x="541543" y="0"/>
                  </a:cubicBezTo>
                  <a:lnTo>
                    <a:pt x="2113053" y="0"/>
                  </a:lnTo>
                  <a:cubicBezTo>
                    <a:pt x="2151978" y="0"/>
                    <a:pt x="2183589" y="31549"/>
                    <a:pt x="2183589" y="70536"/>
                  </a:cubicBezTo>
                  <a:lnTo>
                    <a:pt x="2183589" y="70536"/>
                  </a:lnTo>
                  <a:cubicBezTo>
                    <a:pt x="2183589" y="109461"/>
                    <a:pt x="2152040" y="141073"/>
                    <a:pt x="2113053" y="141073"/>
                  </a:cubicBezTo>
                  <a:lnTo>
                    <a:pt x="1955121" y="141073"/>
                  </a:lnTo>
                  <a:cubicBezTo>
                    <a:pt x="1954687" y="141073"/>
                    <a:pt x="1954191" y="141011"/>
                    <a:pt x="1953757" y="141011"/>
                  </a:cubicBezTo>
                  <a:lnTo>
                    <a:pt x="1340190" y="141011"/>
                  </a:lnTo>
                  <a:cubicBezTo>
                    <a:pt x="1300707" y="141011"/>
                    <a:pt x="1268662" y="173056"/>
                    <a:pt x="1268662" y="212539"/>
                  </a:cubicBezTo>
                  <a:cubicBezTo>
                    <a:pt x="1268662" y="252022"/>
                    <a:pt x="1300707" y="284067"/>
                    <a:pt x="1340190" y="284067"/>
                  </a:cubicBezTo>
                  <a:lnTo>
                    <a:pt x="1752004" y="284067"/>
                  </a:lnTo>
                  <a:cubicBezTo>
                    <a:pt x="1790309" y="284811"/>
                    <a:pt x="1821176" y="316050"/>
                    <a:pt x="1821176" y="354541"/>
                  </a:cubicBezTo>
                  <a:cubicBezTo>
                    <a:pt x="1821176" y="393032"/>
                    <a:pt x="1789627" y="425077"/>
                    <a:pt x="1750640" y="425077"/>
                  </a:cubicBezTo>
                  <a:lnTo>
                    <a:pt x="1145627" y="425077"/>
                  </a:lnTo>
                  <a:cubicBezTo>
                    <a:pt x="1140172" y="425077"/>
                    <a:pt x="1134904" y="424396"/>
                    <a:pt x="1129759" y="423218"/>
                  </a:cubicBezTo>
                  <a:lnTo>
                    <a:pt x="70536" y="423218"/>
                  </a:lnTo>
                  <a:cubicBezTo>
                    <a:pt x="31611" y="423218"/>
                    <a:pt x="0" y="391669"/>
                    <a:pt x="0" y="352682"/>
                  </a:cubicBezTo>
                  <a:cubicBezTo>
                    <a:pt x="0" y="313695"/>
                    <a:pt x="31549" y="282145"/>
                    <a:pt x="70536" y="282145"/>
                  </a:cubicBezTo>
                  <a:close/>
                </a:path>
              </a:pathLst>
            </a:custGeom>
            <a:solidFill>
              <a:srgbClr val="95D8F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7" name="Google Shape;1257;p76"/>
            <p:cNvSpPr/>
            <p:nvPr/>
          </p:nvSpPr>
          <p:spPr>
            <a:xfrm>
              <a:off x="2908600" y="747113"/>
              <a:ext cx="65100" cy="65100"/>
            </a:xfrm>
            <a:prstGeom prst="ellipse">
              <a:avLst/>
            </a:prstGeom>
            <a:solidFill>
              <a:srgbClr val="95D8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</p:grpSp>
      <p:sp>
        <p:nvSpPr>
          <p:cNvPr id="1258" name="Google Shape;1258;p76"/>
          <p:cNvSpPr/>
          <p:nvPr/>
        </p:nvSpPr>
        <p:spPr>
          <a:xfrm>
            <a:off x="0" y="-15300"/>
            <a:ext cx="565800" cy="5174100"/>
          </a:xfrm>
          <a:prstGeom prst="rect">
            <a:avLst/>
          </a:prstGeom>
          <a:solidFill>
            <a:srgbClr val="1A308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pic>
        <p:nvPicPr>
          <p:cNvPr id="1259" name="Google Shape;1259;p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99669" y="1304784"/>
            <a:ext cx="3244325" cy="3790290"/>
          </a:xfrm>
          <a:prstGeom prst="rect">
            <a:avLst/>
          </a:prstGeom>
          <a:noFill/>
          <a:ln>
            <a:noFill/>
          </a:ln>
        </p:spPr>
      </p:pic>
      <p:sp>
        <p:nvSpPr>
          <p:cNvPr id="1260" name="Google Shape;1260;p76"/>
          <p:cNvSpPr txBox="1"/>
          <p:nvPr/>
        </p:nvSpPr>
        <p:spPr>
          <a:xfrm>
            <a:off x="2486700" y="1091900"/>
            <a:ext cx="3655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en" sz="19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|  DevOps and Cloud Computing</a:t>
            </a:r>
            <a:endParaRPr b="1" i="0" sz="1900" u="none" cap="none" strike="noStrike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pic>
        <p:nvPicPr>
          <p:cNvPr id="1261" name="Google Shape;1261;p7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95056" y="1146937"/>
            <a:ext cx="1333701" cy="364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5" name="Shape 1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6" name="Google Shape;1266;p77"/>
          <p:cNvSpPr txBox="1"/>
          <p:nvPr>
            <p:ph type="title"/>
          </p:nvPr>
        </p:nvSpPr>
        <p:spPr>
          <a:xfrm>
            <a:off x="409950" y="80071"/>
            <a:ext cx="7036342" cy="74296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en" sz="2500">
                <a:latin typeface="Work Sans"/>
                <a:ea typeface="Work Sans"/>
                <a:cs typeface="Work Sans"/>
                <a:sym typeface="Work Sans"/>
              </a:rPr>
              <a:t>Let’s do it</a:t>
            </a:r>
            <a:endParaRPr b="1" sz="25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267" name="Google Shape;1267;p77"/>
          <p:cNvSpPr txBox="1"/>
          <p:nvPr>
            <p:ph idx="1" type="body"/>
          </p:nvPr>
        </p:nvSpPr>
        <p:spPr>
          <a:xfrm>
            <a:off x="0" y="823033"/>
            <a:ext cx="8639100" cy="30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None/>
            </a:pPr>
            <a:r>
              <a:rPr lang="en">
                <a:solidFill>
                  <a:srgbClr val="11010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Python has several built-in data types used to classify data. These include basic types like integers, floating-point numbers, strings, and Booleans, as well as collection types like lists, tuples, sets, and dictionaries.</a:t>
            </a:r>
            <a:endParaRPr/>
          </a:p>
          <a:p>
            <a:pPr indent="0" lvl="0" marL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None/>
            </a:pPr>
            <a:r>
              <a:t/>
            </a:r>
            <a:endParaRPr>
              <a:solidFill>
                <a:srgbClr val="11010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None/>
            </a:pPr>
            <a:r>
              <a:rPr lang="en" u="sng">
                <a:solidFill>
                  <a:srgbClr val="11010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Basic Data Types:</a:t>
            </a:r>
            <a:endParaRPr/>
          </a:p>
          <a:p>
            <a:pPr indent="-285750" lvl="0" marL="4381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Font typeface="Arial"/>
              <a:buChar char="•"/>
            </a:pPr>
            <a:r>
              <a:rPr lang="en" u="sng">
                <a:solidFill>
                  <a:srgbClr val="11010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int:</a:t>
            </a:r>
            <a:r>
              <a:rPr lang="en">
                <a:solidFill>
                  <a:srgbClr val="11010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Represents integer numbers (e.g., 0, 1, 2, -1, -2).</a:t>
            </a:r>
            <a:endParaRPr>
              <a:solidFill>
                <a:srgbClr val="11010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285750" lvl="0" marL="4381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Font typeface="Arial"/>
              <a:buChar char="•"/>
            </a:pPr>
            <a:r>
              <a:rPr lang="en" u="sng">
                <a:solidFill>
                  <a:srgbClr val="11010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float:</a:t>
            </a:r>
            <a:r>
              <a:rPr lang="en">
                <a:solidFill>
                  <a:srgbClr val="11010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Represents decimal numbers with up to 15 decimal places of accuracy (e.g., 3.1415).</a:t>
            </a:r>
            <a:endParaRPr>
              <a:solidFill>
                <a:srgbClr val="11010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285750" lvl="0" marL="4381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Font typeface="Arial"/>
              <a:buChar char="•"/>
            </a:pPr>
            <a:r>
              <a:rPr lang="en" u="sng">
                <a:solidFill>
                  <a:srgbClr val="11010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str:</a:t>
            </a:r>
            <a:r>
              <a:rPr lang="en">
                <a:solidFill>
                  <a:srgbClr val="11010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Represents text as a sequence of characters, created using single or double quotes (e.g., "Hello", 'World').</a:t>
            </a:r>
            <a:endParaRPr>
              <a:solidFill>
                <a:srgbClr val="11010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285750" lvl="0" marL="4381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Font typeface="Arial"/>
              <a:buChar char="•"/>
            </a:pPr>
            <a:r>
              <a:rPr lang="en" u="sng">
                <a:solidFill>
                  <a:srgbClr val="11010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bool:</a:t>
            </a:r>
            <a:r>
              <a:rPr lang="en">
                <a:solidFill>
                  <a:srgbClr val="11010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Represents truth values, either True or False.</a:t>
            </a:r>
            <a:endParaRPr>
              <a:solidFill>
                <a:srgbClr val="11010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1268" name="Google Shape;1268;p77"/>
          <p:cNvCxnSpPr/>
          <p:nvPr/>
        </p:nvCxnSpPr>
        <p:spPr>
          <a:xfrm>
            <a:off x="478144" y="678184"/>
            <a:ext cx="26385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69" name="Google Shape;1269;p77"/>
          <p:cNvSpPr/>
          <p:nvPr/>
        </p:nvSpPr>
        <p:spPr>
          <a:xfrm>
            <a:off x="0" y="4913275"/>
            <a:ext cx="9144000" cy="24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pic>
        <p:nvPicPr>
          <p:cNvPr id="1270" name="Google Shape;1270;p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24525" y="328672"/>
            <a:ext cx="1187250" cy="34951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71" name="Google Shape;1271;p77"/>
          <p:cNvGrpSpPr/>
          <p:nvPr/>
        </p:nvGrpSpPr>
        <p:grpSpPr>
          <a:xfrm flipH="1">
            <a:off x="176586" y="4535201"/>
            <a:ext cx="1160803" cy="378074"/>
            <a:chOff x="7406117" y="275019"/>
            <a:chExt cx="1160803" cy="378074"/>
          </a:xfrm>
        </p:grpSpPr>
        <p:sp>
          <p:nvSpPr>
            <p:cNvPr id="1272" name="Google Shape;1272;p77"/>
            <p:cNvSpPr/>
            <p:nvPr/>
          </p:nvSpPr>
          <p:spPr>
            <a:xfrm>
              <a:off x="7406117" y="508758"/>
              <a:ext cx="144335" cy="144335"/>
            </a:xfrm>
            <a:custGeom>
              <a:rect b="b" l="l" r="r" t="t"/>
              <a:pathLst>
                <a:path extrusionOk="0" h="5673" w="5673">
                  <a:moveTo>
                    <a:pt x="2837" y="1481"/>
                  </a:moveTo>
                  <a:cubicBezTo>
                    <a:pt x="3585" y="1481"/>
                    <a:pt x="4192" y="2088"/>
                    <a:pt x="4193" y="2837"/>
                  </a:cubicBezTo>
                  <a:cubicBezTo>
                    <a:pt x="4193" y="3386"/>
                    <a:pt x="3862" y="3880"/>
                    <a:pt x="3356" y="4090"/>
                  </a:cubicBezTo>
                  <a:cubicBezTo>
                    <a:pt x="3189" y="4160"/>
                    <a:pt x="3013" y="4193"/>
                    <a:pt x="2838" y="4193"/>
                  </a:cubicBezTo>
                  <a:cubicBezTo>
                    <a:pt x="2485" y="4193"/>
                    <a:pt x="2138" y="4055"/>
                    <a:pt x="1878" y="3796"/>
                  </a:cubicBezTo>
                  <a:cubicBezTo>
                    <a:pt x="1490" y="3408"/>
                    <a:pt x="1373" y="2824"/>
                    <a:pt x="1584" y="2318"/>
                  </a:cubicBezTo>
                  <a:cubicBezTo>
                    <a:pt x="1794" y="1811"/>
                    <a:pt x="2289" y="1481"/>
                    <a:pt x="2837" y="1481"/>
                  </a:cubicBezTo>
                  <a:close/>
                  <a:moveTo>
                    <a:pt x="2837" y="1"/>
                  </a:moveTo>
                  <a:cubicBezTo>
                    <a:pt x="1274" y="1"/>
                    <a:pt x="1" y="1273"/>
                    <a:pt x="1" y="2837"/>
                  </a:cubicBezTo>
                  <a:cubicBezTo>
                    <a:pt x="1" y="4401"/>
                    <a:pt x="1274" y="5673"/>
                    <a:pt x="2837" y="5673"/>
                  </a:cubicBezTo>
                  <a:cubicBezTo>
                    <a:pt x="4401" y="5673"/>
                    <a:pt x="5673" y="4401"/>
                    <a:pt x="5673" y="2837"/>
                  </a:cubicBezTo>
                  <a:cubicBezTo>
                    <a:pt x="5673" y="1273"/>
                    <a:pt x="4401" y="1"/>
                    <a:pt x="2837" y="1"/>
                  </a:cubicBezTo>
                  <a:close/>
                </a:path>
              </a:pathLst>
            </a:custGeom>
            <a:solidFill>
              <a:srgbClr val="80D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3" name="Google Shape;1273;p77"/>
            <p:cNvSpPr/>
            <p:nvPr/>
          </p:nvSpPr>
          <p:spPr>
            <a:xfrm>
              <a:off x="8438909" y="519064"/>
              <a:ext cx="128011" cy="118870"/>
            </a:xfrm>
            <a:custGeom>
              <a:rect b="b" l="l" r="r" t="t"/>
              <a:pathLst>
                <a:path extrusionOk="0" h="4492" w="4652">
                  <a:moveTo>
                    <a:pt x="3751" y="0"/>
                  </a:moveTo>
                  <a:cubicBezTo>
                    <a:pt x="3541" y="0"/>
                    <a:pt x="3332" y="80"/>
                    <a:pt x="3172" y="240"/>
                  </a:cubicBezTo>
                  <a:lnTo>
                    <a:pt x="2653" y="759"/>
                  </a:lnTo>
                  <a:cubicBezTo>
                    <a:pt x="2563" y="850"/>
                    <a:pt x="2444" y="895"/>
                    <a:pt x="2325" y="895"/>
                  </a:cubicBezTo>
                  <a:cubicBezTo>
                    <a:pt x="2206" y="895"/>
                    <a:pt x="2088" y="850"/>
                    <a:pt x="1998" y="759"/>
                  </a:cubicBezTo>
                  <a:lnTo>
                    <a:pt x="1479" y="242"/>
                  </a:lnTo>
                  <a:cubicBezTo>
                    <a:pt x="1319" y="82"/>
                    <a:pt x="1109" y="2"/>
                    <a:pt x="899" y="2"/>
                  </a:cubicBezTo>
                  <a:cubicBezTo>
                    <a:pt x="689" y="2"/>
                    <a:pt x="480" y="82"/>
                    <a:pt x="320" y="242"/>
                  </a:cubicBezTo>
                  <a:cubicBezTo>
                    <a:pt x="0" y="561"/>
                    <a:pt x="0" y="1081"/>
                    <a:pt x="320" y="1401"/>
                  </a:cubicBezTo>
                  <a:lnTo>
                    <a:pt x="838" y="1918"/>
                  </a:lnTo>
                  <a:cubicBezTo>
                    <a:pt x="1019" y="2100"/>
                    <a:pt x="1019" y="2393"/>
                    <a:pt x="838" y="2575"/>
                  </a:cubicBezTo>
                  <a:lnTo>
                    <a:pt x="320" y="3092"/>
                  </a:lnTo>
                  <a:cubicBezTo>
                    <a:pt x="0" y="3412"/>
                    <a:pt x="0" y="3931"/>
                    <a:pt x="320" y="4251"/>
                  </a:cubicBezTo>
                  <a:cubicBezTo>
                    <a:pt x="480" y="4410"/>
                    <a:pt x="689" y="4490"/>
                    <a:pt x="899" y="4490"/>
                  </a:cubicBezTo>
                  <a:cubicBezTo>
                    <a:pt x="1109" y="4490"/>
                    <a:pt x="1319" y="4410"/>
                    <a:pt x="1479" y="4251"/>
                  </a:cubicBezTo>
                  <a:lnTo>
                    <a:pt x="1997" y="3732"/>
                  </a:lnTo>
                  <a:cubicBezTo>
                    <a:pt x="2087" y="3642"/>
                    <a:pt x="2206" y="3597"/>
                    <a:pt x="2325" y="3597"/>
                  </a:cubicBezTo>
                  <a:cubicBezTo>
                    <a:pt x="2444" y="3597"/>
                    <a:pt x="2563" y="3642"/>
                    <a:pt x="2653" y="3732"/>
                  </a:cubicBezTo>
                  <a:lnTo>
                    <a:pt x="3172" y="4251"/>
                  </a:lnTo>
                  <a:cubicBezTo>
                    <a:pt x="3332" y="4411"/>
                    <a:pt x="3541" y="4491"/>
                    <a:pt x="3751" y="4491"/>
                  </a:cubicBezTo>
                  <a:cubicBezTo>
                    <a:pt x="3960" y="4491"/>
                    <a:pt x="4170" y="4411"/>
                    <a:pt x="4330" y="4251"/>
                  </a:cubicBezTo>
                  <a:cubicBezTo>
                    <a:pt x="4650" y="3931"/>
                    <a:pt x="4650" y="3412"/>
                    <a:pt x="4330" y="3092"/>
                  </a:cubicBezTo>
                  <a:lnTo>
                    <a:pt x="3812" y="2574"/>
                  </a:lnTo>
                  <a:cubicBezTo>
                    <a:pt x="3631" y="2392"/>
                    <a:pt x="3631" y="2099"/>
                    <a:pt x="3812" y="1917"/>
                  </a:cubicBezTo>
                  <a:lnTo>
                    <a:pt x="4330" y="1400"/>
                  </a:lnTo>
                  <a:cubicBezTo>
                    <a:pt x="4651" y="1079"/>
                    <a:pt x="4651" y="560"/>
                    <a:pt x="4330" y="240"/>
                  </a:cubicBezTo>
                  <a:cubicBezTo>
                    <a:pt x="4170" y="80"/>
                    <a:pt x="3960" y="0"/>
                    <a:pt x="3751" y="0"/>
                  </a:cubicBezTo>
                  <a:close/>
                </a:path>
              </a:pathLst>
            </a:custGeom>
            <a:solidFill>
              <a:srgbClr val="0087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4" name="Google Shape;1274;p77"/>
            <p:cNvSpPr/>
            <p:nvPr/>
          </p:nvSpPr>
          <p:spPr>
            <a:xfrm>
              <a:off x="7946326" y="275019"/>
              <a:ext cx="144335" cy="144361"/>
            </a:xfrm>
            <a:custGeom>
              <a:rect b="b" l="l" r="r" t="t"/>
              <a:pathLst>
                <a:path extrusionOk="0" h="5674" w="5673">
                  <a:moveTo>
                    <a:pt x="2836" y="1"/>
                  </a:moveTo>
                  <a:cubicBezTo>
                    <a:pt x="2384" y="1"/>
                    <a:pt x="2016" y="369"/>
                    <a:pt x="2017" y="821"/>
                  </a:cubicBezTo>
                  <a:lnTo>
                    <a:pt x="2017" y="1554"/>
                  </a:lnTo>
                  <a:cubicBezTo>
                    <a:pt x="2017" y="1810"/>
                    <a:pt x="1808" y="2018"/>
                    <a:pt x="1553" y="2018"/>
                  </a:cubicBezTo>
                  <a:lnTo>
                    <a:pt x="820" y="2018"/>
                  </a:lnTo>
                  <a:cubicBezTo>
                    <a:pt x="367" y="2018"/>
                    <a:pt x="0" y="2384"/>
                    <a:pt x="0" y="2837"/>
                  </a:cubicBezTo>
                  <a:cubicBezTo>
                    <a:pt x="0" y="3290"/>
                    <a:pt x="367" y="3657"/>
                    <a:pt x="820" y="3657"/>
                  </a:cubicBezTo>
                  <a:lnTo>
                    <a:pt x="1553" y="3657"/>
                  </a:lnTo>
                  <a:cubicBezTo>
                    <a:pt x="1808" y="3657"/>
                    <a:pt x="2017" y="3865"/>
                    <a:pt x="2017" y="4121"/>
                  </a:cubicBezTo>
                  <a:lnTo>
                    <a:pt x="2017" y="4854"/>
                  </a:lnTo>
                  <a:cubicBezTo>
                    <a:pt x="2017" y="5307"/>
                    <a:pt x="2384" y="5673"/>
                    <a:pt x="2836" y="5673"/>
                  </a:cubicBezTo>
                  <a:cubicBezTo>
                    <a:pt x="3289" y="5673"/>
                    <a:pt x="3655" y="5307"/>
                    <a:pt x="3655" y="4854"/>
                  </a:cubicBezTo>
                  <a:lnTo>
                    <a:pt x="3655" y="4121"/>
                  </a:lnTo>
                  <a:cubicBezTo>
                    <a:pt x="3655" y="3865"/>
                    <a:pt x="3863" y="3657"/>
                    <a:pt x="4119" y="3657"/>
                  </a:cubicBezTo>
                  <a:lnTo>
                    <a:pt x="4852" y="3657"/>
                  </a:lnTo>
                  <a:cubicBezTo>
                    <a:pt x="5305" y="3657"/>
                    <a:pt x="5672" y="3290"/>
                    <a:pt x="5672" y="2837"/>
                  </a:cubicBezTo>
                  <a:cubicBezTo>
                    <a:pt x="5672" y="2384"/>
                    <a:pt x="5305" y="2018"/>
                    <a:pt x="4852" y="2018"/>
                  </a:cubicBezTo>
                  <a:lnTo>
                    <a:pt x="4119" y="2018"/>
                  </a:lnTo>
                  <a:cubicBezTo>
                    <a:pt x="3863" y="2018"/>
                    <a:pt x="3655" y="1810"/>
                    <a:pt x="3655" y="1554"/>
                  </a:cubicBezTo>
                  <a:lnTo>
                    <a:pt x="3655" y="821"/>
                  </a:lnTo>
                  <a:cubicBezTo>
                    <a:pt x="3655" y="369"/>
                    <a:pt x="3289" y="1"/>
                    <a:pt x="2836" y="1"/>
                  </a:cubicBezTo>
                  <a:close/>
                </a:path>
              </a:pathLst>
            </a:custGeom>
            <a:solidFill>
              <a:srgbClr val="FF9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8" name="Shape 1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9" name="Google Shape;1279;p78"/>
          <p:cNvSpPr txBox="1"/>
          <p:nvPr>
            <p:ph type="title"/>
          </p:nvPr>
        </p:nvSpPr>
        <p:spPr>
          <a:xfrm>
            <a:off x="409950" y="80071"/>
            <a:ext cx="7036342" cy="74296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en" sz="2500">
                <a:latin typeface="Work Sans"/>
                <a:ea typeface="Work Sans"/>
                <a:cs typeface="Work Sans"/>
                <a:sym typeface="Work Sans"/>
              </a:rPr>
              <a:t>Let’s do it</a:t>
            </a:r>
            <a:endParaRPr b="1" sz="25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280" name="Google Shape;1280;p78"/>
          <p:cNvSpPr txBox="1"/>
          <p:nvPr>
            <p:ph idx="1" type="body"/>
          </p:nvPr>
        </p:nvSpPr>
        <p:spPr>
          <a:xfrm>
            <a:off x="0" y="1175729"/>
            <a:ext cx="8639100" cy="30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None/>
            </a:pPr>
            <a:r>
              <a:rPr lang="en" u="sng">
                <a:solidFill>
                  <a:srgbClr val="11010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Collection Data Types:</a:t>
            </a:r>
            <a:endParaRPr/>
          </a:p>
          <a:p>
            <a:pPr indent="-285750" lvl="0" marL="4381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Font typeface="Arial"/>
              <a:buChar char="•"/>
            </a:pPr>
            <a:r>
              <a:rPr lang="en" u="sng">
                <a:solidFill>
                  <a:srgbClr val="11010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list:</a:t>
            </a:r>
            <a:r>
              <a:rPr lang="en">
                <a:solidFill>
                  <a:srgbClr val="11010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An ordered, mutable collection of items, enclosed in square brackets (e.g., [1, 2, 3], ["apple", "banana", "cherry"]).</a:t>
            </a:r>
            <a:endParaRPr>
              <a:solidFill>
                <a:srgbClr val="11010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285750" lvl="0" marL="4381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Font typeface="Arial"/>
              <a:buChar char="•"/>
            </a:pPr>
            <a:r>
              <a:rPr lang="en" u="sng">
                <a:solidFill>
                  <a:srgbClr val="11010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tuple:</a:t>
            </a:r>
            <a:r>
              <a:rPr lang="en">
                <a:solidFill>
                  <a:srgbClr val="11010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An ordered, immutable collection of items, enclosed in parentheses (e.g., (1, 2, 3), ("apple", "banana", "cherry")).</a:t>
            </a:r>
            <a:endParaRPr>
              <a:solidFill>
                <a:srgbClr val="11010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285750" lvl="0" marL="4381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Font typeface="Arial"/>
              <a:buChar char="•"/>
            </a:pPr>
            <a:r>
              <a:rPr lang="en" u="sng">
                <a:solidFill>
                  <a:srgbClr val="11010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set: </a:t>
            </a:r>
            <a:r>
              <a:rPr lang="en">
                <a:solidFill>
                  <a:srgbClr val="11010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An unordered collection of unique items, enclosed in curly braces (e.g., {1, 2, 3}, {"apple", "banana", "cherry"}).</a:t>
            </a:r>
            <a:endParaRPr>
              <a:solidFill>
                <a:srgbClr val="11010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285750" lvl="0" marL="4381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Font typeface="Arial"/>
              <a:buChar char="•"/>
            </a:pPr>
            <a:r>
              <a:rPr lang="en" u="sng">
                <a:solidFill>
                  <a:srgbClr val="11010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dict:</a:t>
            </a:r>
            <a:r>
              <a:rPr lang="en">
                <a:solidFill>
                  <a:srgbClr val="11010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An unordered collection of key-value pairs, enclosed in curly braces (e.g., {"name": "John", "age": 36}). Dictionaries are similar to hash tables, optimizing data retrieval.</a:t>
            </a:r>
            <a:endParaRPr>
              <a:solidFill>
                <a:srgbClr val="11010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1281" name="Google Shape;1281;p78"/>
          <p:cNvCxnSpPr/>
          <p:nvPr/>
        </p:nvCxnSpPr>
        <p:spPr>
          <a:xfrm>
            <a:off x="478144" y="678184"/>
            <a:ext cx="26385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82" name="Google Shape;1282;p78"/>
          <p:cNvSpPr/>
          <p:nvPr/>
        </p:nvSpPr>
        <p:spPr>
          <a:xfrm>
            <a:off x="0" y="4913275"/>
            <a:ext cx="9144000" cy="24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pic>
        <p:nvPicPr>
          <p:cNvPr id="1283" name="Google Shape;1283;p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24525" y="328672"/>
            <a:ext cx="1187250" cy="34951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84" name="Google Shape;1284;p78"/>
          <p:cNvGrpSpPr/>
          <p:nvPr/>
        </p:nvGrpSpPr>
        <p:grpSpPr>
          <a:xfrm flipH="1">
            <a:off x="176586" y="4535201"/>
            <a:ext cx="1160803" cy="378074"/>
            <a:chOff x="7406117" y="275019"/>
            <a:chExt cx="1160803" cy="378074"/>
          </a:xfrm>
        </p:grpSpPr>
        <p:sp>
          <p:nvSpPr>
            <p:cNvPr id="1285" name="Google Shape;1285;p78"/>
            <p:cNvSpPr/>
            <p:nvPr/>
          </p:nvSpPr>
          <p:spPr>
            <a:xfrm>
              <a:off x="7406117" y="508758"/>
              <a:ext cx="144335" cy="144335"/>
            </a:xfrm>
            <a:custGeom>
              <a:rect b="b" l="l" r="r" t="t"/>
              <a:pathLst>
                <a:path extrusionOk="0" h="5673" w="5673">
                  <a:moveTo>
                    <a:pt x="2837" y="1481"/>
                  </a:moveTo>
                  <a:cubicBezTo>
                    <a:pt x="3585" y="1481"/>
                    <a:pt x="4192" y="2088"/>
                    <a:pt x="4193" y="2837"/>
                  </a:cubicBezTo>
                  <a:cubicBezTo>
                    <a:pt x="4193" y="3386"/>
                    <a:pt x="3862" y="3880"/>
                    <a:pt x="3356" y="4090"/>
                  </a:cubicBezTo>
                  <a:cubicBezTo>
                    <a:pt x="3189" y="4160"/>
                    <a:pt x="3013" y="4193"/>
                    <a:pt x="2838" y="4193"/>
                  </a:cubicBezTo>
                  <a:cubicBezTo>
                    <a:pt x="2485" y="4193"/>
                    <a:pt x="2138" y="4055"/>
                    <a:pt x="1878" y="3796"/>
                  </a:cubicBezTo>
                  <a:cubicBezTo>
                    <a:pt x="1490" y="3408"/>
                    <a:pt x="1373" y="2824"/>
                    <a:pt x="1584" y="2318"/>
                  </a:cubicBezTo>
                  <a:cubicBezTo>
                    <a:pt x="1794" y="1811"/>
                    <a:pt x="2289" y="1481"/>
                    <a:pt x="2837" y="1481"/>
                  </a:cubicBezTo>
                  <a:close/>
                  <a:moveTo>
                    <a:pt x="2837" y="1"/>
                  </a:moveTo>
                  <a:cubicBezTo>
                    <a:pt x="1274" y="1"/>
                    <a:pt x="1" y="1273"/>
                    <a:pt x="1" y="2837"/>
                  </a:cubicBezTo>
                  <a:cubicBezTo>
                    <a:pt x="1" y="4401"/>
                    <a:pt x="1274" y="5673"/>
                    <a:pt x="2837" y="5673"/>
                  </a:cubicBezTo>
                  <a:cubicBezTo>
                    <a:pt x="4401" y="5673"/>
                    <a:pt x="5673" y="4401"/>
                    <a:pt x="5673" y="2837"/>
                  </a:cubicBezTo>
                  <a:cubicBezTo>
                    <a:pt x="5673" y="1273"/>
                    <a:pt x="4401" y="1"/>
                    <a:pt x="2837" y="1"/>
                  </a:cubicBezTo>
                  <a:close/>
                </a:path>
              </a:pathLst>
            </a:custGeom>
            <a:solidFill>
              <a:srgbClr val="80D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6" name="Google Shape;1286;p78"/>
            <p:cNvSpPr/>
            <p:nvPr/>
          </p:nvSpPr>
          <p:spPr>
            <a:xfrm>
              <a:off x="8438909" y="519064"/>
              <a:ext cx="128011" cy="118870"/>
            </a:xfrm>
            <a:custGeom>
              <a:rect b="b" l="l" r="r" t="t"/>
              <a:pathLst>
                <a:path extrusionOk="0" h="4492" w="4652">
                  <a:moveTo>
                    <a:pt x="3751" y="0"/>
                  </a:moveTo>
                  <a:cubicBezTo>
                    <a:pt x="3541" y="0"/>
                    <a:pt x="3332" y="80"/>
                    <a:pt x="3172" y="240"/>
                  </a:cubicBezTo>
                  <a:lnTo>
                    <a:pt x="2653" y="759"/>
                  </a:lnTo>
                  <a:cubicBezTo>
                    <a:pt x="2563" y="850"/>
                    <a:pt x="2444" y="895"/>
                    <a:pt x="2325" y="895"/>
                  </a:cubicBezTo>
                  <a:cubicBezTo>
                    <a:pt x="2206" y="895"/>
                    <a:pt x="2088" y="850"/>
                    <a:pt x="1998" y="759"/>
                  </a:cubicBezTo>
                  <a:lnTo>
                    <a:pt x="1479" y="242"/>
                  </a:lnTo>
                  <a:cubicBezTo>
                    <a:pt x="1319" y="82"/>
                    <a:pt x="1109" y="2"/>
                    <a:pt x="899" y="2"/>
                  </a:cubicBezTo>
                  <a:cubicBezTo>
                    <a:pt x="689" y="2"/>
                    <a:pt x="480" y="82"/>
                    <a:pt x="320" y="242"/>
                  </a:cubicBezTo>
                  <a:cubicBezTo>
                    <a:pt x="0" y="561"/>
                    <a:pt x="0" y="1081"/>
                    <a:pt x="320" y="1401"/>
                  </a:cubicBezTo>
                  <a:lnTo>
                    <a:pt x="838" y="1918"/>
                  </a:lnTo>
                  <a:cubicBezTo>
                    <a:pt x="1019" y="2100"/>
                    <a:pt x="1019" y="2393"/>
                    <a:pt x="838" y="2575"/>
                  </a:cubicBezTo>
                  <a:lnTo>
                    <a:pt x="320" y="3092"/>
                  </a:lnTo>
                  <a:cubicBezTo>
                    <a:pt x="0" y="3412"/>
                    <a:pt x="0" y="3931"/>
                    <a:pt x="320" y="4251"/>
                  </a:cubicBezTo>
                  <a:cubicBezTo>
                    <a:pt x="480" y="4410"/>
                    <a:pt x="689" y="4490"/>
                    <a:pt x="899" y="4490"/>
                  </a:cubicBezTo>
                  <a:cubicBezTo>
                    <a:pt x="1109" y="4490"/>
                    <a:pt x="1319" y="4410"/>
                    <a:pt x="1479" y="4251"/>
                  </a:cubicBezTo>
                  <a:lnTo>
                    <a:pt x="1997" y="3732"/>
                  </a:lnTo>
                  <a:cubicBezTo>
                    <a:pt x="2087" y="3642"/>
                    <a:pt x="2206" y="3597"/>
                    <a:pt x="2325" y="3597"/>
                  </a:cubicBezTo>
                  <a:cubicBezTo>
                    <a:pt x="2444" y="3597"/>
                    <a:pt x="2563" y="3642"/>
                    <a:pt x="2653" y="3732"/>
                  </a:cubicBezTo>
                  <a:lnTo>
                    <a:pt x="3172" y="4251"/>
                  </a:lnTo>
                  <a:cubicBezTo>
                    <a:pt x="3332" y="4411"/>
                    <a:pt x="3541" y="4491"/>
                    <a:pt x="3751" y="4491"/>
                  </a:cubicBezTo>
                  <a:cubicBezTo>
                    <a:pt x="3960" y="4491"/>
                    <a:pt x="4170" y="4411"/>
                    <a:pt x="4330" y="4251"/>
                  </a:cubicBezTo>
                  <a:cubicBezTo>
                    <a:pt x="4650" y="3931"/>
                    <a:pt x="4650" y="3412"/>
                    <a:pt x="4330" y="3092"/>
                  </a:cubicBezTo>
                  <a:lnTo>
                    <a:pt x="3812" y="2574"/>
                  </a:lnTo>
                  <a:cubicBezTo>
                    <a:pt x="3631" y="2392"/>
                    <a:pt x="3631" y="2099"/>
                    <a:pt x="3812" y="1917"/>
                  </a:cubicBezTo>
                  <a:lnTo>
                    <a:pt x="4330" y="1400"/>
                  </a:lnTo>
                  <a:cubicBezTo>
                    <a:pt x="4651" y="1079"/>
                    <a:pt x="4651" y="560"/>
                    <a:pt x="4330" y="240"/>
                  </a:cubicBezTo>
                  <a:cubicBezTo>
                    <a:pt x="4170" y="80"/>
                    <a:pt x="3960" y="0"/>
                    <a:pt x="3751" y="0"/>
                  </a:cubicBezTo>
                  <a:close/>
                </a:path>
              </a:pathLst>
            </a:custGeom>
            <a:solidFill>
              <a:srgbClr val="0087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7" name="Google Shape;1287;p78"/>
            <p:cNvSpPr/>
            <p:nvPr/>
          </p:nvSpPr>
          <p:spPr>
            <a:xfrm>
              <a:off x="7946326" y="275019"/>
              <a:ext cx="144335" cy="144361"/>
            </a:xfrm>
            <a:custGeom>
              <a:rect b="b" l="l" r="r" t="t"/>
              <a:pathLst>
                <a:path extrusionOk="0" h="5674" w="5673">
                  <a:moveTo>
                    <a:pt x="2836" y="1"/>
                  </a:moveTo>
                  <a:cubicBezTo>
                    <a:pt x="2384" y="1"/>
                    <a:pt x="2016" y="369"/>
                    <a:pt x="2017" y="821"/>
                  </a:cubicBezTo>
                  <a:lnTo>
                    <a:pt x="2017" y="1554"/>
                  </a:lnTo>
                  <a:cubicBezTo>
                    <a:pt x="2017" y="1810"/>
                    <a:pt x="1808" y="2018"/>
                    <a:pt x="1553" y="2018"/>
                  </a:cubicBezTo>
                  <a:lnTo>
                    <a:pt x="820" y="2018"/>
                  </a:lnTo>
                  <a:cubicBezTo>
                    <a:pt x="367" y="2018"/>
                    <a:pt x="0" y="2384"/>
                    <a:pt x="0" y="2837"/>
                  </a:cubicBezTo>
                  <a:cubicBezTo>
                    <a:pt x="0" y="3290"/>
                    <a:pt x="367" y="3657"/>
                    <a:pt x="820" y="3657"/>
                  </a:cubicBezTo>
                  <a:lnTo>
                    <a:pt x="1553" y="3657"/>
                  </a:lnTo>
                  <a:cubicBezTo>
                    <a:pt x="1808" y="3657"/>
                    <a:pt x="2017" y="3865"/>
                    <a:pt x="2017" y="4121"/>
                  </a:cubicBezTo>
                  <a:lnTo>
                    <a:pt x="2017" y="4854"/>
                  </a:lnTo>
                  <a:cubicBezTo>
                    <a:pt x="2017" y="5307"/>
                    <a:pt x="2384" y="5673"/>
                    <a:pt x="2836" y="5673"/>
                  </a:cubicBezTo>
                  <a:cubicBezTo>
                    <a:pt x="3289" y="5673"/>
                    <a:pt x="3655" y="5307"/>
                    <a:pt x="3655" y="4854"/>
                  </a:cubicBezTo>
                  <a:lnTo>
                    <a:pt x="3655" y="4121"/>
                  </a:lnTo>
                  <a:cubicBezTo>
                    <a:pt x="3655" y="3865"/>
                    <a:pt x="3863" y="3657"/>
                    <a:pt x="4119" y="3657"/>
                  </a:cubicBezTo>
                  <a:lnTo>
                    <a:pt x="4852" y="3657"/>
                  </a:lnTo>
                  <a:cubicBezTo>
                    <a:pt x="5305" y="3657"/>
                    <a:pt x="5672" y="3290"/>
                    <a:pt x="5672" y="2837"/>
                  </a:cubicBezTo>
                  <a:cubicBezTo>
                    <a:pt x="5672" y="2384"/>
                    <a:pt x="5305" y="2018"/>
                    <a:pt x="4852" y="2018"/>
                  </a:cubicBezTo>
                  <a:lnTo>
                    <a:pt x="4119" y="2018"/>
                  </a:lnTo>
                  <a:cubicBezTo>
                    <a:pt x="3863" y="2018"/>
                    <a:pt x="3655" y="1810"/>
                    <a:pt x="3655" y="1554"/>
                  </a:cubicBezTo>
                  <a:lnTo>
                    <a:pt x="3655" y="821"/>
                  </a:lnTo>
                  <a:cubicBezTo>
                    <a:pt x="3655" y="369"/>
                    <a:pt x="3289" y="1"/>
                    <a:pt x="2836" y="1"/>
                  </a:cubicBezTo>
                  <a:close/>
                </a:path>
              </a:pathLst>
            </a:custGeom>
            <a:solidFill>
              <a:srgbClr val="FF9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1" name="Shape 1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92" name="Google Shape;1292;p79"/>
          <p:cNvCxnSpPr/>
          <p:nvPr/>
        </p:nvCxnSpPr>
        <p:spPr>
          <a:xfrm>
            <a:off x="565695" y="1156639"/>
            <a:ext cx="1622701" cy="4341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93" name="Google Shape;1293;p79"/>
          <p:cNvSpPr/>
          <p:nvPr/>
        </p:nvSpPr>
        <p:spPr>
          <a:xfrm>
            <a:off x="0" y="4913275"/>
            <a:ext cx="9144000" cy="24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pic>
        <p:nvPicPr>
          <p:cNvPr id="1294" name="Google Shape;1294;p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24525" y="328672"/>
            <a:ext cx="1187250" cy="34951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95" name="Google Shape;1295;p79"/>
          <p:cNvGrpSpPr/>
          <p:nvPr/>
        </p:nvGrpSpPr>
        <p:grpSpPr>
          <a:xfrm flipH="1">
            <a:off x="565692" y="4376694"/>
            <a:ext cx="1160803" cy="378074"/>
            <a:chOff x="7406117" y="275019"/>
            <a:chExt cx="1160803" cy="378074"/>
          </a:xfrm>
        </p:grpSpPr>
        <p:sp>
          <p:nvSpPr>
            <p:cNvPr id="1296" name="Google Shape;1296;p79"/>
            <p:cNvSpPr/>
            <p:nvPr/>
          </p:nvSpPr>
          <p:spPr>
            <a:xfrm>
              <a:off x="7406117" y="508758"/>
              <a:ext cx="144335" cy="144335"/>
            </a:xfrm>
            <a:custGeom>
              <a:rect b="b" l="l" r="r" t="t"/>
              <a:pathLst>
                <a:path extrusionOk="0" h="5673" w="5673">
                  <a:moveTo>
                    <a:pt x="2837" y="1481"/>
                  </a:moveTo>
                  <a:cubicBezTo>
                    <a:pt x="3585" y="1481"/>
                    <a:pt x="4192" y="2088"/>
                    <a:pt x="4193" y="2837"/>
                  </a:cubicBezTo>
                  <a:cubicBezTo>
                    <a:pt x="4193" y="3386"/>
                    <a:pt x="3862" y="3880"/>
                    <a:pt x="3356" y="4090"/>
                  </a:cubicBezTo>
                  <a:cubicBezTo>
                    <a:pt x="3189" y="4160"/>
                    <a:pt x="3013" y="4193"/>
                    <a:pt x="2838" y="4193"/>
                  </a:cubicBezTo>
                  <a:cubicBezTo>
                    <a:pt x="2485" y="4193"/>
                    <a:pt x="2138" y="4055"/>
                    <a:pt x="1878" y="3796"/>
                  </a:cubicBezTo>
                  <a:cubicBezTo>
                    <a:pt x="1490" y="3408"/>
                    <a:pt x="1373" y="2824"/>
                    <a:pt x="1584" y="2318"/>
                  </a:cubicBezTo>
                  <a:cubicBezTo>
                    <a:pt x="1794" y="1811"/>
                    <a:pt x="2289" y="1481"/>
                    <a:pt x="2837" y="1481"/>
                  </a:cubicBezTo>
                  <a:close/>
                  <a:moveTo>
                    <a:pt x="2837" y="1"/>
                  </a:moveTo>
                  <a:cubicBezTo>
                    <a:pt x="1274" y="1"/>
                    <a:pt x="1" y="1273"/>
                    <a:pt x="1" y="2837"/>
                  </a:cubicBezTo>
                  <a:cubicBezTo>
                    <a:pt x="1" y="4401"/>
                    <a:pt x="1274" y="5673"/>
                    <a:pt x="2837" y="5673"/>
                  </a:cubicBezTo>
                  <a:cubicBezTo>
                    <a:pt x="4401" y="5673"/>
                    <a:pt x="5673" y="4401"/>
                    <a:pt x="5673" y="2837"/>
                  </a:cubicBezTo>
                  <a:cubicBezTo>
                    <a:pt x="5673" y="1273"/>
                    <a:pt x="4401" y="1"/>
                    <a:pt x="2837" y="1"/>
                  </a:cubicBezTo>
                  <a:close/>
                </a:path>
              </a:pathLst>
            </a:custGeom>
            <a:solidFill>
              <a:srgbClr val="80D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7" name="Google Shape;1297;p79"/>
            <p:cNvSpPr/>
            <p:nvPr/>
          </p:nvSpPr>
          <p:spPr>
            <a:xfrm>
              <a:off x="8438909" y="519064"/>
              <a:ext cx="128011" cy="118870"/>
            </a:xfrm>
            <a:custGeom>
              <a:rect b="b" l="l" r="r" t="t"/>
              <a:pathLst>
                <a:path extrusionOk="0" h="4492" w="4652">
                  <a:moveTo>
                    <a:pt x="3751" y="0"/>
                  </a:moveTo>
                  <a:cubicBezTo>
                    <a:pt x="3541" y="0"/>
                    <a:pt x="3332" y="80"/>
                    <a:pt x="3172" y="240"/>
                  </a:cubicBezTo>
                  <a:lnTo>
                    <a:pt x="2653" y="759"/>
                  </a:lnTo>
                  <a:cubicBezTo>
                    <a:pt x="2563" y="850"/>
                    <a:pt x="2444" y="895"/>
                    <a:pt x="2325" y="895"/>
                  </a:cubicBezTo>
                  <a:cubicBezTo>
                    <a:pt x="2206" y="895"/>
                    <a:pt x="2088" y="850"/>
                    <a:pt x="1998" y="759"/>
                  </a:cubicBezTo>
                  <a:lnTo>
                    <a:pt x="1479" y="242"/>
                  </a:lnTo>
                  <a:cubicBezTo>
                    <a:pt x="1319" y="82"/>
                    <a:pt x="1109" y="2"/>
                    <a:pt x="899" y="2"/>
                  </a:cubicBezTo>
                  <a:cubicBezTo>
                    <a:pt x="689" y="2"/>
                    <a:pt x="480" y="82"/>
                    <a:pt x="320" y="242"/>
                  </a:cubicBezTo>
                  <a:cubicBezTo>
                    <a:pt x="0" y="561"/>
                    <a:pt x="0" y="1081"/>
                    <a:pt x="320" y="1401"/>
                  </a:cubicBezTo>
                  <a:lnTo>
                    <a:pt x="838" y="1918"/>
                  </a:lnTo>
                  <a:cubicBezTo>
                    <a:pt x="1019" y="2100"/>
                    <a:pt x="1019" y="2393"/>
                    <a:pt x="838" y="2575"/>
                  </a:cubicBezTo>
                  <a:lnTo>
                    <a:pt x="320" y="3092"/>
                  </a:lnTo>
                  <a:cubicBezTo>
                    <a:pt x="0" y="3412"/>
                    <a:pt x="0" y="3931"/>
                    <a:pt x="320" y="4251"/>
                  </a:cubicBezTo>
                  <a:cubicBezTo>
                    <a:pt x="480" y="4410"/>
                    <a:pt x="689" y="4490"/>
                    <a:pt x="899" y="4490"/>
                  </a:cubicBezTo>
                  <a:cubicBezTo>
                    <a:pt x="1109" y="4490"/>
                    <a:pt x="1319" y="4410"/>
                    <a:pt x="1479" y="4251"/>
                  </a:cubicBezTo>
                  <a:lnTo>
                    <a:pt x="1997" y="3732"/>
                  </a:lnTo>
                  <a:cubicBezTo>
                    <a:pt x="2087" y="3642"/>
                    <a:pt x="2206" y="3597"/>
                    <a:pt x="2325" y="3597"/>
                  </a:cubicBezTo>
                  <a:cubicBezTo>
                    <a:pt x="2444" y="3597"/>
                    <a:pt x="2563" y="3642"/>
                    <a:pt x="2653" y="3732"/>
                  </a:cubicBezTo>
                  <a:lnTo>
                    <a:pt x="3172" y="4251"/>
                  </a:lnTo>
                  <a:cubicBezTo>
                    <a:pt x="3332" y="4411"/>
                    <a:pt x="3541" y="4491"/>
                    <a:pt x="3751" y="4491"/>
                  </a:cubicBezTo>
                  <a:cubicBezTo>
                    <a:pt x="3960" y="4491"/>
                    <a:pt x="4170" y="4411"/>
                    <a:pt x="4330" y="4251"/>
                  </a:cubicBezTo>
                  <a:cubicBezTo>
                    <a:pt x="4650" y="3931"/>
                    <a:pt x="4650" y="3412"/>
                    <a:pt x="4330" y="3092"/>
                  </a:cubicBezTo>
                  <a:lnTo>
                    <a:pt x="3812" y="2574"/>
                  </a:lnTo>
                  <a:cubicBezTo>
                    <a:pt x="3631" y="2392"/>
                    <a:pt x="3631" y="2099"/>
                    <a:pt x="3812" y="1917"/>
                  </a:cubicBezTo>
                  <a:lnTo>
                    <a:pt x="4330" y="1400"/>
                  </a:lnTo>
                  <a:cubicBezTo>
                    <a:pt x="4651" y="1079"/>
                    <a:pt x="4651" y="560"/>
                    <a:pt x="4330" y="240"/>
                  </a:cubicBezTo>
                  <a:cubicBezTo>
                    <a:pt x="4170" y="80"/>
                    <a:pt x="3960" y="0"/>
                    <a:pt x="3751" y="0"/>
                  </a:cubicBezTo>
                  <a:close/>
                </a:path>
              </a:pathLst>
            </a:custGeom>
            <a:solidFill>
              <a:srgbClr val="0087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8" name="Google Shape;1298;p79"/>
            <p:cNvSpPr/>
            <p:nvPr/>
          </p:nvSpPr>
          <p:spPr>
            <a:xfrm>
              <a:off x="7946326" y="275019"/>
              <a:ext cx="144335" cy="144361"/>
            </a:xfrm>
            <a:custGeom>
              <a:rect b="b" l="l" r="r" t="t"/>
              <a:pathLst>
                <a:path extrusionOk="0" h="5674" w="5673">
                  <a:moveTo>
                    <a:pt x="2836" y="1"/>
                  </a:moveTo>
                  <a:cubicBezTo>
                    <a:pt x="2384" y="1"/>
                    <a:pt x="2016" y="369"/>
                    <a:pt x="2017" y="821"/>
                  </a:cubicBezTo>
                  <a:lnTo>
                    <a:pt x="2017" y="1554"/>
                  </a:lnTo>
                  <a:cubicBezTo>
                    <a:pt x="2017" y="1810"/>
                    <a:pt x="1808" y="2018"/>
                    <a:pt x="1553" y="2018"/>
                  </a:cubicBezTo>
                  <a:lnTo>
                    <a:pt x="820" y="2018"/>
                  </a:lnTo>
                  <a:cubicBezTo>
                    <a:pt x="367" y="2018"/>
                    <a:pt x="0" y="2384"/>
                    <a:pt x="0" y="2837"/>
                  </a:cubicBezTo>
                  <a:cubicBezTo>
                    <a:pt x="0" y="3290"/>
                    <a:pt x="367" y="3657"/>
                    <a:pt x="820" y="3657"/>
                  </a:cubicBezTo>
                  <a:lnTo>
                    <a:pt x="1553" y="3657"/>
                  </a:lnTo>
                  <a:cubicBezTo>
                    <a:pt x="1808" y="3657"/>
                    <a:pt x="2017" y="3865"/>
                    <a:pt x="2017" y="4121"/>
                  </a:cubicBezTo>
                  <a:lnTo>
                    <a:pt x="2017" y="4854"/>
                  </a:lnTo>
                  <a:cubicBezTo>
                    <a:pt x="2017" y="5307"/>
                    <a:pt x="2384" y="5673"/>
                    <a:pt x="2836" y="5673"/>
                  </a:cubicBezTo>
                  <a:cubicBezTo>
                    <a:pt x="3289" y="5673"/>
                    <a:pt x="3655" y="5307"/>
                    <a:pt x="3655" y="4854"/>
                  </a:cubicBezTo>
                  <a:lnTo>
                    <a:pt x="3655" y="4121"/>
                  </a:lnTo>
                  <a:cubicBezTo>
                    <a:pt x="3655" y="3865"/>
                    <a:pt x="3863" y="3657"/>
                    <a:pt x="4119" y="3657"/>
                  </a:cubicBezTo>
                  <a:lnTo>
                    <a:pt x="4852" y="3657"/>
                  </a:lnTo>
                  <a:cubicBezTo>
                    <a:pt x="5305" y="3657"/>
                    <a:pt x="5672" y="3290"/>
                    <a:pt x="5672" y="2837"/>
                  </a:cubicBezTo>
                  <a:cubicBezTo>
                    <a:pt x="5672" y="2384"/>
                    <a:pt x="5305" y="2018"/>
                    <a:pt x="4852" y="2018"/>
                  </a:cubicBezTo>
                  <a:lnTo>
                    <a:pt x="4119" y="2018"/>
                  </a:lnTo>
                  <a:cubicBezTo>
                    <a:pt x="3863" y="2018"/>
                    <a:pt x="3655" y="1810"/>
                    <a:pt x="3655" y="1554"/>
                  </a:cubicBezTo>
                  <a:lnTo>
                    <a:pt x="3655" y="821"/>
                  </a:lnTo>
                  <a:cubicBezTo>
                    <a:pt x="3655" y="369"/>
                    <a:pt x="3289" y="1"/>
                    <a:pt x="2836" y="1"/>
                  </a:cubicBezTo>
                  <a:close/>
                </a:path>
              </a:pathLst>
            </a:custGeom>
            <a:solidFill>
              <a:srgbClr val="FF9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99" name="Google Shape;1299;p79"/>
          <p:cNvSpPr txBox="1"/>
          <p:nvPr>
            <p:ph type="title"/>
          </p:nvPr>
        </p:nvSpPr>
        <p:spPr>
          <a:xfrm>
            <a:off x="473224" y="5655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en" sz="2800"/>
              <a:t>Pop Quiz</a:t>
            </a:r>
            <a:br>
              <a:rPr lang="en" sz="2800"/>
            </a:br>
            <a:br>
              <a:rPr lang="en" sz="2800"/>
            </a:br>
            <a:endParaRPr sz="2500"/>
          </a:p>
        </p:txBody>
      </p:sp>
      <p:sp>
        <p:nvSpPr>
          <p:cNvPr id="1300" name="Google Shape;1300;p79"/>
          <p:cNvSpPr/>
          <p:nvPr/>
        </p:nvSpPr>
        <p:spPr>
          <a:xfrm>
            <a:off x="565691" y="1530420"/>
            <a:ext cx="6156121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400" u="none" cap="none" strike="noStrike">
                <a:solidFill>
                  <a:srgbClr val="19191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Q. Which of the following data types is mutable in Python?</a:t>
            </a:r>
            <a:endParaRPr b="0" i="0" sz="1400" u="none" cap="none" strike="noStrike">
              <a:solidFill>
                <a:srgbClr val="000000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301" name="Google Shape;1301;p79"/>
          <p:cNvSpPr/>
          <p:nvPr/>
        </p:nvSpPr>
        <p:spPr>
          <a:xfrm>
            <a:off x="4081213" y="2122560"/>
            <a:ext cx="488022" cy="8002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800" u="none" cap="none" strike="noStrike">
                <a:solidFill>
                  <a:srgbClr val="11318A"/>
                </a:solidFill>
                <a:latin typeface="Montserrat"/>
                <a:ea typeface="Montserrat"/>
                <a:cs typeface="Montserrat"/>
                <a:sym typeface="Montserrat"/>
              </a:rPr>
              <a:t>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2" name="Google Shape;1302;p79"/>
          <p:cNvSpPr/>
          <p:nvPr/>
        </p:nvSpPr>
        <p:spPr>
          <a:xfrm>
            <a:off x="4050292" y="3320441"/>
            <a:ext cx="549864" cy="8002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800" u="none" cap="none" strike="noStrike">
                <a:solidFill>
                  <a:srgbClr val="11318A"/>
                </a:solidFill>
                <a:latin typeface="Montserrat"/>
                <a:ea typeface="Montserrat"/>
                <a:cs typeface="Montserrat"/>
                <a:sym typeface="Montserrat"/>
              </a:rPr>
              <a:t>B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303" name="Google Shape;1303;p79"/>
          <p:cNvGraphicFramePr/>
          <p:nvPr/>
        </p:nvGraphicFramePr>
        <p:xfrm>
          <a:off x="3040144" y="368589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{A52DACBC-06B0-493B-A6C6-9DDAF79C9387}</a:tableStyleId>
              </a:tblPr>
              <a:tblGrid>
                <a:gridCol w="2568550"/>
              </a:tblGrid>
              <a:tr h="5548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cap="none" strike="noStrike">
                          <a:solidFill>
                            <a:schemeClr val="lt1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List</a:t>
                      </a:r>
                      <a:endParaRPr sz="1400" u="none" cap="none" strike="noStrike">
                        <a:solidFill>
                          <a:schemeClr val="lt1"/>
                        </a:solidFill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304" name="Google Shape;1304;p79"/>
          <p:cNvGraphicFramePr/>
          <p:nvPr/>
        </p:nvGraphicFramePr>
        <p:xfrm>
          <a:off x="3040144" y="251432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{A52DACBC-06B0-493B-A6C6-9DDAF79C9387}</a:tableStyleId>
              </a:tblPr>
              <a:tblGrid>
                <a:gridCol w="2568550"/>
              </a:tblGrid>
              <a:tr h="5548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cap="none" strike="noStrike">
                          <a:solidFill>
                            <a:schemeClr val="lt1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Tuple</a:t>
                      </a:r>
                      <a:endParaRPr sz="1400" u="none" cap="none" strike="noStrike">
                        <a:solidFill>
                          <a:schemeClr val="lt1"/>
                        </a:solidFill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8" name="Shape 1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09" name="Google Shape;1309;p80"/>
          <p:cNvCxnSpPr/>
          <p:nvPr/>
        </p:nvCxnSpPr>
        <p:spPr>
          <a:xfrm>
            <a:off x="565695" y="1156639"/>
            <a:ext cx="1622701" cy="4341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10" name="Google Shape;1310;p80"/>
          <p:cNvSpPr/>
          <p:nvPr/>
        </p:nvSpPr>
        <p:spPr>
          <a:xfrm>
            <a:off x="0" y="4913275"/>
            <a:ext cx="9144000" cy="24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pic>
        <p:nvPicPr>
          <p:cNvPr id="1311" name="Google Shape;1311;p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24525" y="328672"/>
            <a:ext cx="1187250" cy="34951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12" name="Google Shape;1312;p80"/>
          <p:cNvGrpSpPr/>
          <p:nvPr/>
        </p:nvGrpSpPr>
        <p:grpSpPr>
          <a:xfrm flipH="1">
            <a:off x="565692" y="4376694"/>
            <a:ext cx="1160803" cy="378074"/>
            <a:chOff x="7406117" y="275019"/>
            <a:chExt cx="1160803" cy="378074"/>
          </a:xfrm>
        </p:grpSpPr>
        <p:sp>
          <p:nvSpPr>
            <p:cNvPr id="1313" name="Google Shape;1313;p80"/>
            <p:cNvSpPr/>
            <p:nvPr/>
          </p:nvSpPr>
          <p:spPr>
            <a:xfrm>
              <a:off x="7406117" y="508758"/>
              <a:ext cx="144335" cy="144335"/>
            </a:xfrm>
            <a:custGeom>
              <a:rect b="b" l="l" r="r" t="t"/>
              <a:pathLst>
                <a:path extrusionOk="0" h="5673" w="5673">
                  <a:moveTo>
                    <a:pt x="2837" y="1481"/>
                  </a:moveTo>
                  <a:cubicBezTo>
                    <a:pt x="3585" y="1481"/>
                    <a:pt x="4192" y="2088"/>
                    <a:pt x="4193" y="2837"/>
                  </a:cubicBezTo>
                  <a:cubicBezTo>
                    <a:pt x="4193" y="3386"/>
                    <a:pt x="3862" y="3880"/>
                    <a:pt x="3356" y="4090"/>
                  </a:cubicBezTo>
                  <a:cubicBezTo>
                    <a:pt x="3189" y="4160"/>
                    <a:pt x="3013" y="4193"/>
                    <a:pt x="2838" y="4193"/>
                  </a:cubicBezTo>
                  <a:cubicBezTo>
                    <a:pt x="2485" y="4193"/>
                    <a:pt x="2138" y="4055"/>
                    <a:pt x="1878" y="3796"/>
                  </a:cubicBezTo>
                  <a:cubicBezTo>
                    <a:pt x="1490" y="3408"/>
                    <a:pt x="1373" y="2824"/>
                    <a:pt x="1584" y="2318"/>
                  </a:cubicBezTo>
                  <a:cubicBezTo>
                    <a:pt x="1794" y="1811"/>
                    <a:pt x="2289" y="1481"/>
                    <a:pt x="2837" y="1481"/>
                  </a:cubicBezTo>
                  <a:close/>
                  <a:moveTo>
                    <a:pt x="2837" y="1"/>
                  </a:moveTo>
                  <a:cubicBezTo>
                    <a:pt x="1274" y="1"/>
                    <a:pt x="1" y="1273"/>
                    <a:pt x="1" y="2837"/>
                  </a:cubicBezTo>
                  <a:cubicBezTo>
                    <a:pt x="1" y="4401"/>
                    <a:pt x="1274" y="5673"/>
                    <a:pt x="2837" y="5673"/>
                  </a:cubicBezTo>
                  <a:cubicBezTo>
                    <a:pt x="4401" y="5673"/>
                    <a:pt x="5673" y="4401"/>
                    <a:pt x="5673" y="2837"/>
                  </a:cubicBezTo>
                  <a:cubicBezTo>
                    <a:pt x="5673" y="1273"/>
                    <a:pt x="4401" y="1"/>
                    <a:pt x="2837" y="1"/>
                  </a:cubicBezTo>
                  <a:close/>
                </a:path>
              </a:pathLst>
            </a:custGeom>
            <a:solidFill>
              <a:srgbClr val="80D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4" name="Google Shape;1314;p80"/>
            <p:cNvSpPr/>
            <p:nvPr/>
          </p:nvSpPr>
          <p:spPr>
            <a:xfrm>
              <a:off x="8438909" y="519064"/>
              <a:ext cx="128011" cy="118870"/>
            </a:xfrm>
            <a:custGeom>
              <a:rect b="b" l="l" r="r" t="t"/>
              <a:pathLst>
                <a:path extrusionOk="0" h="4492" w="4652">
                  <a:moveTo>
                    <a:pt x="3751" y="0"/>
                  </a:moveTo>
                  <a:cubicBezTo>
                    <a:pt x="3541" y="0"/>
                    <a:pt x="3332" y="80"/>
                    <a:pt x="3172" y="240"/>
                  </a:cubicBezTo>
                  <a:lnTo>
                    <a:pt x="2653" y="759"/>
                  </a:lnTo>
                  <a:cubicBezTo>
                    <a:pt x="2563" y="850"/>
                    <a:pt x="2444" y="895"/>
                    <a:pt x="2325" y="895"/>
                  </a:cubicBezTo>
                  <a:cubicBezTo>
                    <a:pt x="2206" y="895"/>
                    <a:pt x="2088" y="850"/>
                    <a:pt x="1998" y="759"/>
                  </a:cubicBezTo>
                  <a:lnTo>
                    <a:pt x="1479" y="242"/>
                  </a:lnTo>
                  <a:cubicBezTo>
                    <a:pt x="1319" y="82"/>
                    <a:pt x="1109" y="2"/>
                    <a:pt x="899" y="2"/>
                  </a:cubicBezTo>
                  <a:cubicBezTo>
                    <a:pt x="689" y="2"/>
                    <a:pt x="480" y="82"/>
                    <a:pt x="320" y="242"/>
                  </a:cubicBezTo>
                  <a:cubicBezTo>
                    <a:pt x="0" y="561"/>
                    <a:pt x="0" y="1081"/>
                    <a:pt x="320" y="1401"/>
                  </a:cubicBezTo>
                  <a:lnTo>
                    <a:pt x="838" y="1918"/>
                  </a:lnTo>
                  <a:cubicBezTo>
                    <a:pt x="1019" y="2100"/>
                    <a:pt x="1019" y="2393"/>
                    <a:pt x="838" y="2575"/>
                  </a:cubicBezTo>
                  <a:lnTo>
                    <a:pt x="320" y="3092"/>
                  </a:lnTo>
                  <a:cubicBezTo>
                    <a:pt x="0" y="3412"/>
                    <a:pt x="0" y="3931"/>
                    <a:pt x="320" y="4251"/>
                  </a:cubicBezTo>
                  <a:cubicBezTo>
                    <a:pt x="480" y="4410"/>
                    <a:pt x="689" y="4490"/>
                    <a:pt x="899" y="4490"/>
                  </a:cubicBezTo>
                  <a:cubicBezTo>
                    <a:pt x="1109" y="4490"/>
                    <a:pt x="1319" y="4410"/>
                    <a:pt x="1479" y="4251"/>
                  </a:cubicBezTo>
                  <a:lnTo>
                    <a:pt x="1997" y="3732"/>
                  </a:lnTo>
                  <a:cubicBezTo>
                    <a:pt x="2087" y="3642"/>
                    <a:pt x="2206" y="3597"/>
                    <a:pt x="2325" y="3597"/>
                  </a:cubicBezTo>
                  <a:cubicBezTo>
                    <a:pt x="2444" y="3597"/>
                    <a:pt x="2563" y="3642"/>
                    <a:pt x="2653" y="3732"/>
                  </a:cubicBezTo>
                  <a:lnTo>
                    <a:pt x="3172" y="4251"/>
                  </a:lnTo>
                  <a:cubicBezTo>
                    <a:pt x="3332" y="4411"/>
                    <a:pt x="3541" y="4491"/>
                    <a:pt x="3751" y="4491"/>
                  </a:cubicBezTo>
                  <a:cubicBezTo>
                    <a:pt x="3960" y="4491"/>
                    <a:pt x="4170" y="4411"/>
                    <a:pt x="4330" y="4251"/>
                  </a:cubicBezTo>
                  <a:cubicBezTo>
                    <a:pt x="4650" y="3931"/>
                    <a:pt x="4650" y="3412"/>
                    <a:pt x="4330" y="3092"/>
                  </a:cubicBezTo>
                  <a:lnTo>
                    <a:pt x="3812" y="2574"/>
                  </a:lnTo>
                  <a:cubicBezTo>
                    <a:pt x="3631" y="2392"/>
                    <a:pt x="3631" y="2099"/>
                    <a:pt x="3812" y="1917"/>
                  </a:cubicBezTo>
                  <a:lnTo>
                    <a:pt x="4330" y="1400"/>
                  </a:lnTo>
                  <a:cubicBezTo>
                    <a:pt x="4651" y="1079"/>
                    <a:pt x="4651" y="560"/>
                    <a:pt x="4330" y="240"/>
                  </a:cubicBezTo>
                  <a:cubicBezTo>
                    <a:pt x="4170" y="80"/>
                    <a:pt x="3960" y="0"/>
                    <a:pt x="3751" y="0"/>
                  </a:cubicBezTo>
                  <a:close/>
                </a:path>
              </a:pathLst>
            </a:custGeom>
            <a:solidFill>
              <a:srgbClr val="0087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5" name="Google Shape;1315;p80"/>
            <p:cNvSpPr/>
            <p:nvPr/>
          </p:nvSpPr>
          <p:spPr>
            <a:xfrm>
              <a:off x="7946326" y="275019"/>
              <a:ext cx="144335" cy="144361"/>
            </a:xfrm>
            <a:custGeom>
              <a:rect b="b" l="l" r="r" t="t"/>
              <a:pathLst>
                <a:path extrusionOk="0" h="5674" w="5673">
                  <a:moveTo>
                    <a:pt x="2836" y="1"/>
                  </a:moveTo>
                  <a:cubicBezTo>
                    <a:pt x="2384" y="1"/>
                    <a:pt x="2016" y="369"/>
                    <a:pt x="2017" y="821"/>
                  </a:cubicBezTo>
                  <a:lnTo>
                    <a:pt x="2017" y="1554"/>
                  </a:lnTo>
                  <a:cubicBezTo>
                    <a:pt x="2017" y="1810"/>
                    <a:pt x="1808" y="2018"/>
                    <a:pt x="1553" y="2018"/>
                  </a:cubicBezTo>
                  <a:lnTo>
                    <a:pt x="820" y="2018"/>
                  </a:lnTo>
                  <a:cubicBezTo>
                    <a:pt x="367" y="2018"/>
                    <a:pt x="0" y="2384"/>
                    <a:pt x="0" y="2837"/>
                  </a:cubicBezTo>
                  <a:cubicBezTo>
                    <a:pt x="0" y="3290"/>
                    <a:pt x="367" y="3657"/>
                    <a:pt x="820" y="3657"/>
                  </a:cubicBezTo>
                  <a:lnTo>
                    <a:pt x="1553" y="3657"/>
                  </a:lnTo>
                  <a:cubicBezTo>
                    <a:pt x="1808" y="3657"/>
                    <a:pt x="2017" y="3865"/>
                    <a:pt x="2017" y="4121"/>
                  </a:cubicBezTo>
                  <a:lnTo>
                    <a:pt x="2017" y="4854"/>
                  </a:lnTo>
                  <a:cubicBezTo>
                    <a:pt x="2017" y="5307"/>
                    <a:pt x="2384" y="5673"/>
                    <a:pt x="2836" y="5673"/>
                  </a:cubicBezTo>
                  <a:cubicBezTo>
                    <a:pt x="3289" y="5673"/>
                    <a:pt x="3655" y="5307"/>
                    <a:pt x="3655" y="4854"/>
                  </a:cubicBezTo>
                  <a:lnTo>
                    <a:pt x="3655" y="4121"/>
                  </a:lnTo>
                  <a:cubicBezTo>
                    <a:pt x="3655" y="3865"/>
                    <a:pt x="3863" y="3657"/>
                    <a:pt x="4119" y="3657"/>
                  </a:cubicBezTo>
                  <a:lnTo>
                    <a:pt x="4852" y="3657"/>
                  </a:lnTo>
                  <a:cubicBezTo>
                    <a:pt x="5305" y="3657"/>
                    <a:pt x="5672" y="3290"/>
                    <a:pt x="5672" y="2837"/>
                  </a:cubicBezTo>
                  <a:cubicBezTo>
                    <a:pt x="5672" y="2384"/>
                    <a:pt x="5305" y="2018"/>
                    <a:pt x="4852" y="2018"/>
                  </a:cubicBezTo>
                  <a:lnTo>
                    <a:pt x="4119" y="2018"/>
                  </a:lnTo>
                  <a:cubicBezTo>
                    <a:pt x="3863" y="2018"/>
                    <a:pt x="3655" y="1810"/>
                    <a:pt x="3655" y="1554"/>
                  </a:cubicBezTo>
                  <a:lnTo>
                    <a:pt x="3655" y="821"/>
                  </a:lnTo>
                  <a:cubicBezTo>
                    <a:pt x="3655" y="369"/>
                    <a:pt x="3289" y="1"/>
                    <a:pt x="2836" y="1"/>
                  </a:cubicBezTo>
                  <a:close/>
                </a:path>
              </a:pathLst>
            </a:custGeom>
            <a:solidFill>
              <a:srgbClr val="FF9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16" name="Google Shape;1316;p80"/>
          <p:cNvSpPr txBox="1"/>
          <p:nvPr>
            <p:ph type="title"/>
          </p:nvPr>
        </p:nvSpPr>
        <p:spPr>
          <a:xfrm>
            <a:off x="473224" y="5655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en" sz="2800"/>
              <a:t>Pop Quiz</a:t>
            </a:r>
            <a:br>
              <a:rPr lang="en" sz="2800"/>
            </a:br>
            <a:br>
              <a:rPr lang="en" sz="2800"/>
            </a:br>
            <a:endParaRPr sz="2500"/>
          </a:p>
        </p:txBody>
      </p:sp>
      <p:sp>
        <p:nvSpPr>
          <p:cNvPr id="1317" name="Google Shape;1317;p80"/>
          <p:cNvSpPr/>
          <p:nvPr/>
        </p:nvSpPr>
        <p:spPr>
          <a:xfrm>
            <a:off x="565691" y="1530420"/>
            <a:ext cx="6156121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400" u="none" cap="none" strike="noStrike">
                <a:solidFill>
                  <a:srgbClr val="19191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Q. Which of the following data types is mutable in Python?</a:t>
            </a:r>
            <a:endParaRPr b="0" i="0" sz="1400" u="none" cap="none" strike="noStrike">
              <a:solidFill>
                <a:srgbClr val="000000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318" name="Google Shape;1318;p80"/>
          <p:cNvSpPr/>
          <p:nvPr/>
        </p:nvSpPr>
        <p:spPr>
          <a:xfrm>
            <a:off x="4081213" y="2122560"/>
            <a:ext cx="488022" cy="8002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800" u="none" cap="none" strike="noStrike">
                <a:solidFill>
                  <a:srgbClr val="11318A"/>
                </a:solidFill>
                <a:latin typeface="Montserrat"/>
                <a:ea typeface="Montserrat"/>
                <a:cs typeface="Montserrat"/>
                <a:sym typeface="Montserrat"/>
              </a:rPr>
              <a:t>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9" name="Google Shape;1319;p80"/>
          <p:cNvSpPr/>
          <p:nvPr/>
        </p:nvSpPr>
        <p:spPr>
          <a:xfrm>
            <a:off x="4050292" y="3320441"/>
            <a:ext cx="549864" cy="8002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800" u="none" cap="none" strike="noStrike">
                <a:solidFill>
                  <a:srgbClr val="11318A"/>
                </a:solidFill>
                <a:latin typeface="Montserrat"/>
                <a:ea typeface="Montserrat"/>
                <a:cs typeface="Montserrat"/>
                <a:sym typeface="Montserrat"/>
              </a:rPr>
              <a:t>B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320" name="Google Shape;1320;p80"/>
          <p:cNvGraphicFramePr/>
          <p:nvPr/>
        </p:nvGraphicFramePr>
        <p:xfrm>
          <a:off x="3040144" y="3653226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{A52DACBC-06B0-493B-A6C6-9DDAF79C9387}</a:tableStyleId>
              </a:tblPr>
              <a:tblGrid>
                <a:gridCol w="2568550"/>
              </a:tblGrid>
              <a:tr h="5548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cap="none" strike="noStrike">
                          <a:solidFill>
                            <a:schemeClr val="lt1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List</a:t>
                      </a:r>
                      <a:endParaRPr sz="1400" u="none" cap="none" strike="noStrike">
                        <a:solidFill>
                          <a:schemeClr val="lt1"/>
                        </a:solidFill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2D05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321" name="Google Shape;1321;p80"/>
          <p:cNvGraphicFramePr/>
          <p:nvPr/>
        </p:nvGraphicFramePr>
        <p:xfrm>
          <a:off x="3040144" y="251432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{A52DACBC-06B0-493B-A6C6-9DDAF79C9387}</a:tableStyleId>
              </a:tblPr>
              <a:tblGrid>
                <a:gridCol w="2568550"/>
              </a:tblGrid>
              <a:tr h="5548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cap="none" strike="noStrike">
                          <a:solidFill>
                            <a:schemeClr val="lt1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Tuple</a:t>
                      </a:r>
                      <a:endParaRPr sz="1400" u="none" cap="none" strike="noStrike">
                        <a:solidFill>
                          <a:schemeClr val="lt1"/>
                        </a:solidFill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81"/>
          <p:cNvSpPr txBox="1"/>
          <p:nvPr>
            <p:ph type="ctrTitle"/>
          </p:nvPr>
        </p:nvSpPr>
        <p:spPr>
          <a:xfrm>
            <a:off x="565800" y="2761567"/>
            <a:ext cx="5747451" cy="2465488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0" lang="en" sz="4000">
                <a:solidFill>
                  <a:srgbClr val="1A3085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Explaining variables and assignment rules</a:t>
            </a:r>
            <a:br>
              <a:rPr b="0" lang="en" sz="4000">
                <a:solidFill>
                  <a:srgbClr val="1A3085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</a:br>
            <a:br>
              <a:rPr b="0" lang="en" sz="4000">
                <a:solidFill>
                  <a:srgbClr val="1A3085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</a:br>
            <a:endParaRPr b="0" sz="4000">
              <a:solidFill>
                <a:srgbClr val="1A3085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grpSp>
        <p:nvGrpSpPr>
          <p:cNvPr id="1327" name="Google Shape;1327;p81"/>
          <p:cNvGrpSpPr/>
          <p:nvPr/>
        </p:nvGrpSpPr>
        <p:grpSpPr>
          <a:xfrm>
            <a:off x="2908600" y="431102"/>
            <a:ext cx="2836661" cy="381111"/>
            <a:chOff x="2908600" y="431102"/>
            <a:chExt cx="2836661" cy="381111"/>
          </a:xfrm>
        </p:grpSpPr>
        <p:sp>
          <p:nvSpPr>
            <p:cNvPr id="1328" name="Google Shape;1328;p81"/>
            <p:cNvSpPr/>
            <p:nvPr/>
          </p:nvSpPr>
          <p:spPr>
            <a:xfrm>
              <a:off x="4239825" y="431102"/>
              <a:ext cx="1505436" cy="290823"/>
            </a:xfrm>
            <a:custGeom>
              <a:rect b="b" l="l" r="r" t="t"/>
              <a:pathLst>
                <a:path extrusionOk="0" h="421482" w="2181791">
                  <a:moveTo>
                    <a:pt x="70474" y="282145"/>
                  </a:moveTo>
                  <a:lnTo>
                    <a:pt x="704434" y="282145"/>
                  </a:lnTo>
                  <a:cubicBezTo>
                    <a:pt x="743359" y="282145"/>
                    <a:pt x="774970" y="250596"/>
                    <a:pt x="774970" y="211609"/>
                  </a:cubicBezTo>
                  <a:cubicBezTo>
                    <a:pt x="774970" y="172622"/>
                    <a:pt x="743421" y="141073"/>
                    <a:pt x="704434" y="141073"/>
                  </a:cubicBezTo>
                  <a:lnTo>
                    <a:pt x="541543" y="141073"/>
                  </a:lnTo>
                  <a:cubicBezTo>
                    <a:pt x="502618" y="141073"/>
                    <a:pt x="471007" y="109523"/>
                    <a:pt x="471007" y="70536"/>
                  </a:cubicBezTo>
                  <a:lnTo>
                    <a:pt x="471007" y="70536"/>
                  </a:lnTo>
                  <a:cubicBezTo>
                    <a:pt x="471007" y="31611"/>
                    <a:pt x="502556" y="0"/>
                    <a:pt x="541543" y="0"/>
                  </a:cubicBezTo>
                  <a:lnTo>
                    <a:pt x="2113053" y="0"/>
                  </a:lnTo>
                  <a:cubicBezTo>
                    <a:pt x="2151978" y="0"/>
                    <a:pt x="2183589" y="31549"/>
                    <a:pt x="2183589" y="70536"/>
                  </a:cubicBezTo>
                  <a:lnTo>
                    <a:pt x="2183589" y="70536"/>
                  </a:lnTo>
                  <a:cubicBezTo>
                    <a:pt x="2183589" y="109461"/>
                    <a:pt x="2152040" y="141073"/>
                    <a:pt x="2113053" y="141073"/>
                  </a:cubicBezTo>
                  <a:lnTo>
                    <a:pt x="1955121" y="141073"/>
                  </a:lnTo>
                  <a:cubicBezTo>
                    <a:pt x="1954687" y="141073"/>
                    <a:pt x="1954191" y="141011"/>
                    <a:pt x="1953757" y="141011"/>
                  </a:cubicBezTo>
                  <a:lnTo>
                    <a:pt x="1340190" y="141011"/>
                  </a:lnTo>
                  <a:cubicBezTo>
                    <a:pt x="1300707" y="141011"/>
                    <a:pt x="1268662" y="173056"/>
                    <a:pt x="1268662" y="212539"/>
                  </a:cubicBezTo>
                  <a:cubicBezTo>
                    <a:pt x="1268662" y="252022"/>
                    <a:pt x="1300707" y="284067"/>
                    <a:pt x="1340190" y="284067"/>
                  </a:cubicBezTo>
                  <a:lnTo>
                    <a:pt x="1752004" y="284067"/>
                  </a:lnTo>
                  <a:cubicBezTo>
                    <a:pt x="1790309" y="284811"/>
                    <a:pt x="1821176" y="316050"/>
                    <a:pt x="1821176" y="354541"/>
                  </a:cubicBezTo>
                  <a:cubicBezTo>
                    <a:pt x="1821176" y="393032"/>
                    <a:pt x="1789627" y="425077"/>
                    <a:pt x="1750640" y="425077"/>
                  </a:cubicBezTo>
                  <a:lnTo>
                    <a:pt x="1145627" y="425077"/>
                  </a:lnTo>
                  <a:cubicBezTo>
                    <a:pt x="1140172" y="425077"/>
                    <a:pt x="1134904" y="424396"/>
                    <a:pt x="1129759" y="423218"/>
                  </a:cubicBezTo>
                  <a:lnTo>
                    <a:pt x="70536" y="423218"/>
                  </a:lnTo>
                  <a:cubicBezTo>
                    <a:pt x="31611" y="423218"/>
                    <a:pt x="0" y="391669"/>
                    <a:pt x="0" y="352682"/>
                  </a:cubicBezTo>
                  <a:cubicBezTo>
                    <a:pt x="0" y="313695"/>
                    <a:pt x="31549" y="282145"/>
                    <a:pt x="70536" y="282145"/>
                  </a:cubicBezTo>
                  <a:close/>
                </a:path>
              </a:pathLst>
            </a:custGeom>
            <a:solidFill>
              <a:srgbClr val="95D8F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9" name="Google Shape;1329;p81"/>
            <p:cNvSpPr/>
            <p:nvPr/>
          </p:nvSpPr>
          <p:spPr>
            <a:xfrm>
              <a:off x="2908600" y="747113"/>
              <a:ext cx="65100" cy="65100"/>
            </a:xfrm>
            <a:prstGeom prst="ellipse">
              <a:avLst/>
            </a:prstGeom>
            <a:solidFill>
              <a:srgbClr val="95D8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</p:grpSp>
      <p:sp>
        <p:nvSpPr>
          <p:cNvPr id="1330" name="Google Shape;1330;p81"/>
          <p:cNvSpPr/>
          <p:nvPr/>
        </p:nvSpPr>
        <p:spPr>
          <a:xfrm>
            <a:off x="0" y="-15300"/>
            <a:ext cx="565800" cy="5174100"/>
          </a:xfrm>
          <a:prstGeom prst="rect">
            <a:avLst/>
          </a:prstGeom>
          <a:solidFill>
            <a:srgbClr val="1A308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pic>
        <p:nvPicPr>
          <p:cNvPr id="1331" name="Google Shape;1331;p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99669" y="1304784"/>
            <a:ext cx="3244325" cy="3790290"/>
          </a:xfrm>
          <a:prstGeom prst="rect">
            <a:avLst/>
          </a:prstGeom>
          <a:noFill/>
          <a:ln>
            <a:noFill/>
          </a:ln>
        </p:spPr>
      </p:pic>
      <p:sp>
        <p:nvSpPr>
          <p:cNvPr id="1332" name="Google Shape;1332;p81"/>
          <p:cNvSpPr txBox="1"/>
          <p:nvPr/>
        </p:nvSpPr>
        <p:spPr>
          <a:xfrm>
            <a:off x="2486700" y="1091900"/>
            <a:ext cx="3655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en" sz="19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|  DevOps and Cloud Computing</a:t>
            </a:r>
            <a:endParaRPr b="1" i="0" sz="1900" u="none" cap="none" strike="noStrike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pic>
        <p:nvPicPr>
          <p:cNvPr id="1333" name="Google Shape;1333;p8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95056" y="1146937"/>
            <a:ext cx="1333701" cy="364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" name="Google Shape;1093;p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en">
                <a:latin typeface="Work Sans"/>
                <a:ea typeface="Work Sans"/>
                <a:cs typeface="Work Sans"/>
                <a:sym typeface="Work Sans"/>
              </a:rPr>
              <a:t>Objective</a:t>
            </a:r>
            <a:endParaRPr b="1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094" name="Google Shape;1094;p3"/>
          <p:cNvSpPr txBox="1"/>
          <p:nvPr>
            <p:ph idx="1" type="body"/>
          </p:nvPr>
        </p:nvSpPr>
        <p:spPr>
          <a:xfrm>
            <a:off x="346017" y="1512678"/>
            <a:ext cx="6041703" cy="280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85750" lvl="0" marL="4000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800"/>
              <a:buFont typeface="Arial"/>
              <a:buChar char="•"/>
            </a:pPr>
            <a:r>
              <a:rPr lang="en">
                <a:solidFill>
                  <a:srgbClr val="19191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Understand the role of Python in DevOps workflows and automation.</a:t>
            </a:r>
            <a:endParaRPr/>
          </a:p>
          <a:p>
            <a:pPr indent="-285750" lvl="0" marL="4000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800"/>
              <a:buFont typeface="Arial"/>
              <a:buChar char="•"/>
            </a:pPr>
            <a:r>
              <a:rPr lang="en">
                <a:solidFill>
                  <a:srgbClr val="19191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Learn Python syntax, data types, variables, and operators.</a:t>
            </a:r>
            <a:endParaRPr/>
          </a:p>
          <a:p>
            <a:pPr indent="-285750" lvl="0" marL="4000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800"/>
              <a:buFont typeface="Arial"/>
              <a:buChar char="•"/>
            </a:pPr>
            <a:r>
              <a:rPr lang="en">
                <a:solidFill>
                  <a:srgbClr val="19191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Implement control structures like if-else and loops for decision-making and iteration.</a:t>
            </a:r>
            <a:endParaRPr/>
          </a:p>
          <a:p>
            <a:pPr indent="-285750" lvl="0" marL="4000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800"/>
              <a:buFont typeface="Arial"/>
              <a:buChar char="•"/>
            </a:pPr>
            <a:r>
              <a:rPr lang="en">
                <a:solidFill>
                  <a:srgbClr val="19191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Use functions and modules to structure and reuse code effectively.</a:t>
            </a:r>
            <a:endParaRPr>
              <a:solidFill>
                <a:srgbClr val="191919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1143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800"/>
              <a:buNone/>
            </a:pPr>
            <a:r>
              <a:t/>
            </a:r>
            <a:endParaRPr>
              <a:solidFill>
                <a:srgbClr val="191919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1095" name="Google Shape;1095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28582" y="316899"/>
            <a:ext cx="1187250" cy="34951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96" name="Google Shape;1096;p3"/>
          <p:cNvGrpSpPr/>
          <p:nvPr/>
        </p:nvGrpSpPr>
        <p:grpSpPr>
          <a:xfrm flipH="1">
            <a:off x="565692" y="4376694"/>
            <a:ext cx="1160803" cy="378074"/>
            <a:chOff x="7406117" y="275019"/>
            <a:chExt cx="1160803" cy="378074"/>
          </a:xfrm>
        </p:grpSpPr>
        <p:sp>
          <p:nvSpPr>
            <p:cNvPr id="1097" name="Google Shape;1097;p3"/>
            <p:cNvSpPr/>
            <p:nvPr/>
          </p:nvSpPr>
          <p:spPr>
            <a:xfrm>
              <a:off x="7406117" y="508758"/>
              <a:ext cx="144335" cy="144335"/>
            </a:xfrm>
            <a:custGeom>
              <a:rect b="b" l="l" r="r" t="t"/>
              <a:pathLst>
                <a:path extrusionOk="0" h="5673" w="5673">
                  <a:moveTo>
                    <a:pt x="2837" y="1481"/>
                  </a:moveTo>
                  <a:cubicBezTo>
                    <a:pt x="3585" y="1481"/>
                    <a:pt x="4192" y="2088"/>
                    <a:pt x="4193" y="2837"/>
                  </a:cubicBezTo>
                  <a:cubicBezTo>
                    <a:pt x="4193" y="3386"/>
                    <a:pt x="3862" y="3880"/>
                    <a:pt x="3356" y="4090"/>
                  </a:cubicBezTo>
                  <a:cubicBezTo>
                    <a:pt x="3189" y="4160"/>
                    <a:pt x="3013" y="4193"/>
                    <a:pt x="2838" y="4193"/>
                  </a:cubicBezTo>
                  <a:cubicBezTo>
                    <a:pt x="2485" y="4193"/>
                    <a:pt x="2138" y="4055"/>
                    <a:pt x="1878" y="3796"/>
                  </a:cubicBezTo>
                  <a:cubicBezTo>
                    <a:pt x="1490" y="3408"/>
                    <a:pt x="1373" y="2824"/>
                    <a:pt x="1584" y="2318"/>
                  </a:cubicBezTo>
                  <a:cubicBezTo>
                    <a:pt x="1794" y="1811"/>
                    <a:pt x="2289" y="1481"/>
                    <a:pt x="2837" y="1481"/>
                  </a:cubicBezTo>
                  <a:close/>
                  <a:moveTo>
                    <a:pt x="2837" y="1"/>
                  </a:moveTo>
                  <a:cubicBezTo>
                    <a:pt x="1274" y="1"/>
                    <a:pt x="1" y="1273"/>
                    <a:pt x="1" y="2837"/>
                  </a:cubicBezTo>
                  <a:cubicBezTo>
                    <a:pt x="1" y="4401"/>
                    <a:pt x="1274" y="5673"/>
                    <a:pt x="2837" y="5673"/>
                  </a:cubicBezTo>
                  <a:cubicBezTo>
                    <a:pt x="4401" y="5673"/>
                    <a:pt x="5673" y="4401"/>
                    <a:pt x="5673" y="2837"/>
                  </a:cubicBezTo>
                  <a:cubicBezTo>
                    <a:pt x="5673" y="1273"/>
                    <a:pt x="4401" y="1"/>
                    <a:pt x="2837" y="1"/>
                  </a:cubicBezTo>
                  <a:close/>
                </a:path>
              </a:pathLst>
            </a:custGeom>
            <a:solidFill>
              <a:srgbClr val="80D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8" name="Google Shape;1098;p3"/>
            <p:cNvSpPr/>
            <p:nvPr/>
          </p:nvSpPr>
          <p:spPr>
            <a:xfrm>
              <a:off x="8438909" y="519064"/>
              <a:ext cx="128011" cy="118870"/>
            </a:xfrm>
            <a:custGeom>
              <a:rect b="b" l="l" r="r" t="t"/>
              <a:pathLst>
                <a:path extrusionOk="0" h="4492" w="4652">
                  <a:moveTo>
                    <a:pt x="3751" y="0"/>
                  </a:moveTo>
                  <a:cubicBezTo>
                    <a:pt x="3541" y="0"/>
                    <a:pt x="3332" y="80"/>
                    <a:pt x="3172" y="240"/>
                  </a:cubicBezTo>
                  <a:lnTo>
                    <a:pt x="2653" y="759"/>
                  </a:lnTo>
                  <a:cubicBezTo>
                    <a:pt x="2563" y="850"/>
                    <a:pt x="2444" y="895"/>
                    <a:pt x="2325" y="895"/>
                  </a:cubicBezTo>
                  <a:cubicBezTo>
                    <a:pt x="2206" y="895"/>
                    <a:pt x="2088" y="850"/>
                    <a:pt x="1998" y="759"/>
                  </a:cubicBezTo>
                  <a:lnTo>
                    <a:pt x="1479" y="242"/>
                  </a:lnTo>
                  <a:cubicBezTo>
                    <a:pt x="1319" y="82"/>
                    <a:pt x="1109" y="2"/>
                    <a:pt x="899" y="2"/>
                  </a:cubicBezTo>
                  <a:cubicBezTo>
                    <a:pt x="689" y="2"/>
                    <a:pt x="480" y="82"/>
                    <a:pt x="320" y="242"/>
                  </a:cubicBezTo>
                  <a:cubicBezTo>
                    <a:pt x="0" y="561"/>
                    <a:pt x="0" y="1081"/>
                    <a:pt x="320" y="1401"/>
                  </a:cubicBezTo>
                  <a:lnTo>
                    <a:pt x="838" y="1918"/>
                  </a:lnTo>
                  <a:cubicBezTo>
                    <a:pt x="1019" y="2100"/>
                    <a:pt x="1019" y="2393"/>
                    <a:pt x="838" y="2575"/>
                  </a:cubicBezTo>
                  <a:lnTo>
                    <a:pt x="320" y="3092"/>
                  </a:lnTo>
                  <a:cubicBezTo>
                    <a:pt x="0" y="3412"/>
                    <a:pt x="0" y="3931"/>
                    <a:pt x="320" y="4251"/>
                  </a:cubicBezTo>
                  <a:cubicBezTo>
                    <a:pt x="480" y="4410"/>
                    <a:pt x="689" y="4490"/>
                    <a:pt x="899" y="4490"/>
                  </a:cubicBezTo>
                  <a:cubicBezTo>
                    <a:pt x="1109" y="4490"/>
                    <a:pt x="1319" y="4410"/>
                    <a:pt x="1479" y="4251"/>
                  </a:cubicBezTo>
                  <a:lnTo>
                    <a:pt x="1997" y="3732"/>
                  </a:lnTo>
                  <a:cubicBezTo>
                    <a:pt x="2087" y="3642"/>
                    <a:pt x="2206" y="3597"/>
                    <a:pt x="2325" y="3597"/>
                  </a:cubicBezTo>
                  <a:cubicBezTo>
                    <a:pt x="2444" y="3597"/>
                    <a:pt x="2563" y="3642"/>
                    <a:pt x="2653" y="3732"/>
                  </a:cubicBezTo>
                  <a:lnTo>
                    <a:pt x="3172" y="4251"/>
                  </a:lnTo>
                  <a:cubicBezTo>
                    <a:pt x="3332" y="4411"/>
                    <a:pt x="3541" y="4491"/>
                    <a:pt x="3751" y="4491"/>
                  </a:cubicBezTo>
                  <a:cubicBezTo>
                    <a:pt x="3960" y="4491"/>
                    <a:pt x="4170" y="4411"/>
                    <a:pt x="4330" y="4251"/>
                  </a:cubicBezTo>
                  <a:cubicBezTo>
                    <a:pt x="4650" y="3931"/>
                    <a:pt x="4650" y="3412"/>
                    <a:pt x="4330" y="3092"/>
                  </a:cubicBezTo>
                  <a:lnTo>
                    <a:pt x="3812" y="2574"/>
                  </a:lnTo>
                  <a:cubicBezTo>
                    <a:pt x="3631" y="2392"/>
                    <a:pt x="3631" y="2099"/>
                    <a:pt x="3812" y="1917"/>
                  </a:cubicBezTo>
                  <a:lnTo>
                    <a:pt x="4330" y="1400"/>
                  </a:lnTo>
                  <a:cubicBezTo>
                    <a:pt x="4651" y="1079"/>
                    <a:pt x="4651" y="560"/>
                    <a:pt x="4330" y="240"/>
                  </a:cubicBezTo>
                  <a:cubicBezTo>
                    <a:pt x="4170" y="80"/>
                    <a:pt x="3960" y="0"/>
                    <a:pt x="3751" y="0"/>
                  </a:cubicBezTo>
                  <a:close/>
                </a:path>
              </a:pathLst>
            </a:custGeom>
            <a:solidFill>
              <a:srgbClr val="0087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9" name="Google Shape;1099;p3"/>
            <p:cNvSpPr/>
            <p:nvPr/>
          </p:nvSpPr>
          <p:spPr>
            <a:xfrm>
              <a:off x="7946326" y="275019"/>
              <a:ext cx="144335" cy="144361"/>
            </a:xfrm>
            <a:custGeom>
              <a:rect b="b" l="l" r="r" t="t"/>
              <a:pathLst>
                <a:path extrusionOk="0" h="5674" w="5673">
                  <a:moveTo>
                    <a:pt x="2836" y="1"/>
                  </a:moveTo>
                  <a:cubicBezTo>
                    <a:pt x="2384" y="1"/>
                    <a:pt x="2016" y="369"/>
                    <a:pt x="2017" y="821"/>
                  </a:cubicBezTo>
                  <a:lnTo>
                    <a:pt x="2017" y="1554"/>
                  </a:lnTo>
                  <a:cubicBezTo>
                    <a:pt x="2017" y="1810"/>
                    <a:pt x="1808" y="2018"/>
                    <a:pt x="1553" y="2018"/>
                  </a:cubicBezTo>
                  <a:lnTo>
                    <a:pt x="820" y="2018"/>
                  </a:lnTo>
                  <a:cubicBezTo>
                    <a:pt x="367" y="2018"/>
                    <a:pt x="0" y="2384"/>
                    <a:pt x="0" y="2837"/>
                  </a:cubicBezTo>
                  <a:cubicBezTo>
                    <a:pt x="0" y="3290"/>
                    <a:pt x="367" y="3657"/>
                    <a:pt x="820" y="3657"/>
                  </a:cubicBezTo>
                  <a:lnTo>
                    <a:pt x="1553" y="3657"/>
                  </a:lnTo>
                  <a:cubicBezTo>
                    <a:pt x="1808" y="3657"/>
                    <a:pt x="2017" y="3865"/>
                    <a:pt x="2017" y="4121"/>
                  </a:cubicBezTo>
                  <a:lnTo>
                    <a:pt x="2017" y="4854"/>
                  </a:lnTo>
                  <a:cubicBezTo>
                    <a:pt x="2017" y="5307"/>
                    <a:pt x="2384" y="5673"/>
                    <a:pt x="2836" y="5673"/>
                  </a:cubicBezTo>
                  <a:cubicBezTo>
                    <a:pt x="3289" y="5673"/>
                    <a:pt x="3655" y="5307"/>
                    <a:pt x="3655" y="4854"/>
                  </a:cubicBezTo>
                  <a:lnTo>
                    <a:pt x="3655" y="4121"/>
                  </a:lnTo>
                  <a:cubicBezTo>
                    <a:pt x="3655" y="3865"/>
                    <a:pt x="3863" y="3657"/>
                    <a:pt x="4119" y="3657"/>
                  </a:cubicBezTo>
                  <a:lnTo>
                    <a:pt x="4852" y="3657"/>
                  </a:lnTo>
                  <a:cubicBezTo>
                    <a:pt x="5305" y="3657"/>
                    <a:pt x="5672" y="3290"/>
                    <a:pt x="5672" y="2837"/>
                  </a:cubicBezTo>
                  <a:cubicBezTo>
                    <a:pt x="5672" y="2384"/>
                    <a:pt x="5305" y="2018"/>
                    <a:pt x="4852" y="2018"/>
                  </a:cubicBezTo>
                  <a:lnTo>
                    <a:pt x="4119" y="2018"/>
                  </a:lnTo>
                  <a:cubicBezTo>
                    <a:pt x="3863" y="2018"/>
                    <a:pt x="3655" y="1810"/>
                    <a:pt x="3655" y="1554"/>
                  </a:cubicBezTo>
                  <a:lnTo>
                    <a:pt x="3655" y="821"/>
                  </a:lnTo>
                  <a:cubicBezTo>
                    <a:pt x="3655" y="369"/>
                    <a:pt x="3289" y="1"/>
                    <a:pt x="2836" y="1"/>
                  </a:cubicBezTo>
                  <a:close/>
                </a:path>
              </a:pathLst>
            </a:custGeom>
            <a:solidFill>
              <a:srgbClr val="FF9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100" name="Google Shape;1100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05618" y="1884768"/>
            <a:ext cx="2845928" cy="2870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01" name="Google Shape;1101;p3"/>
          <p:cNvCxnSpPr/>
          <p:nvPr/>
        </p:nvCxnSpPr>
        <p:spPr>
          <a:xfrm>
            <a:off x="846595" y="1059788"/>
            <a:ext cx="26385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7" name="Shape 1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8" name="Google Shape;1338;p82"/>
          <p:cNvSpPr txBox="1"/>
          <p:nvPr>
            <p:ph type="title"/>
          </p:nvPr>
        </p:nvSpPr>
        <p:spPr>
          <a:xfrm>
            <a:off x="409950" y="80075"/>
            <a:ext cx="3876600" cy="5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en" sz="2500">
                <a:latin typeface="Work Sans"/>
                <a:ea typeface="Work Sans"/>
                <a:cs typeface="Work Sans"/>
                <a:sym typeface="Work Sans"/>
              </a:rPr>
              <a:t>Variables &amp; Assignment</a:t>
            </a:r>
            <a:endParaRPr b="1" sz="25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339" name="Google Shape;1339;p82"/>
          <p:cNvSpPr txBox="1"/>
          <p:nvPr>
            <p:ph idx="1" type="body"/>
          </p:nvPr>
        </p:nvSpPr>
        <p:spPr>
          <a:xfrm>
            <a:off x="0" y="822519"/>
            <a:ext cx="8639100" cy="30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None/>
            </a:pPr>
            <a:r>
              <a:rPr lang="en">
                <a:solidFill>
                  <a:srgbClr val="11010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In Python, variables are symbolic names that refer to objects or values stored in your computer's memory. They act as containers for storing data values.</a:t>
            </a:r>
            <a:endParaRPr/>
          </a:p>
          <a:p>
            <a:pPr indent="0" lvl="0" marL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None/>
            </a:pPr>
            <a:r>
              <a:t/>
            </a:r>
            <a:endParaRPr>
              <a:solidFill>
                <a:srgbClr val="11010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None/>
            </a:pPr>
            <a:r>
              <a:rPr lang="en" u="sng">
                <a:solidFill>
                  <a:srgbClr val="11010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Assignment:</a:t>
            </a:r>
            <a:endParaRPr/>
          </a:p>
          <a:p>
            <a:pPr indent="0" lvl="0" marL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None/>
            </a:pPr>
            <a:r>
              <a:rPr lang="en">
                <a:solidFill>
                  <a:srgbClr val="11010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Variables are created the moment you first assign a value to them using the assignment operator ‘=‘. For example: ‘variable name = value’</a:t>
            </a:r>
            <a:endParaRPr/>
          </a:p>
          <a:p>
            <a:pPr indent="0" lvl="0" marL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None/>
            </a:pPr>
            <a:r>
              <a:t/>
            </a:r>
            <a:endParaRPr>
              <a:solidFill>
                <a:srgbClr val="11010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None/>
            </a:pPr>
            <a:r>
              <a:rPr lang="en" u="sng">
                <a:solidFill>
                  <a:srgbClr val="11010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Rules for naming variables:</a:t>
            </a:r>
            <a:endParaRPr/>
          </a:p>
          <a:p>
            <a:pPr indent="-285750" lvl="0" marL="4381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Font typeface="Arial"/>
              <a:buChar char="•"/>
            </a:pPr>
            <a:r>
              <a:rPr lang="en">
                <a:solidFill>
                  <a:srgbClr val="11010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Variable names can include letters, digits, and underscores.</a:t>
            </a:r>
            <a:endParaRPr/>
          </a:p>
          <a:p>
            <a:pPr indent="0" lvl="0" marL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None/>
            </a:pPr>
            <a:r>
              <a:t/>
            </a:r>
            <a:endParaRPr>
              <a:solidFill>
                <a:srgbClr val="11010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285750" lvl="0" marL="4381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Font typeface="Arial"/>
              <a:buChar char="•"/>
            </a:pPr>
            <a:r>
              <a:rPr lang="en">
                <a:solidFill>
                  <a:srgbClr val="11010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They must start with a letter (a-zA-Z) or an underscore (underscore). They cannot start with a digit.</a:t>
            </a:r>
            <a:endParaRPr>
              <a:solidFill>
                <a:srgbClr val="11010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None/>
            </a:pPr>
            <a:r>
              <a:t/>
            </a:r>
            <a:endParaRPr>
              <a:solidFill>
                <a:srgbClr val="11010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1340" name="Google Shape;1340;p82"/>
          <p:cNvCxnSpPr/>
          <p:nvPr/>
        </p:nvCxnSpPr>
        <p:spPr>
          <a:xfrm>
            <a:off x="478144" y="678184"/>
            <a:ext cx="26385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41" name="Google Shape;1341;p82"/>
          <p:cNvSpPr/>
          <p:nvPr/>
        </p:nvSpPr>
        <p:spPr>
          <a:xfrm>
            <a:off x="0" y="4913275"/>
            <a:ext cx="9144000" cy="24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pic>
        <p:nvPicPr>
          <p:cNvPr id="1342" name="Google Shape;1342;p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24525" y="328672"/>
            <a:ext cx="1187250" cy="34951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43" name="Google Shape;1343;p82"/>
          <p:cNvGrpSpPr/>
          <p:nvPr/>
        </p:nvGrpSpPr>
        <p:grpSpPr>
          <a:xfrm flipH="1">
            <a:off x="176586" y="4535201"/>
            <a:ext cx="1160803" cy="378074"/>
            <a:chOff x="7406117" y="275019"/>
            <a:chExt cx="1160803" cy="378074"/>
          </a:xfrm>
        </p:grpSpPr>
        <p:sp>
          <p:nvSpPr>
            <p:cNvPr id="1344" name="Google Shape;1344;p82"/>
            <p:cNvSpPr/>
            <p:nvPr/>
          </p:nvSpPr>
          <p:spPr>
            <a:xfrm>
              <a:off x="7406117" y="508758"/>
              <a:ext cx="144335" cy="144335"/>
            </a:xfrm>
            <a:custGeom>
              <a:rect b="b" l="l" r="r" t="t"/>
              <a:pathLst>
                <a:path extrusionOk="0" h="5673" w="5673">
                  <a:moveTo>
                    <a:pt x="2837" y="1481"/>
                  </a:moveTo>
                  <a:cubicBezTo>
                    <a:pt x="3585" y="1481"/>
                    <a:pt x="4192" y="2088"/>
                    <a:pt x="4193" y="2837"/>
                  </a:cubicBezTo>
                  <a:cubicBezTo>
                    <a:pt x="4193" y="3386"/>
                    <a:pt x="3862" y="3880"/>
                    <a:pt x="3356" y="4090"/>
                  </a:cubicBezTo>
                  <a:cubicBezTo>
                    <a:pt x="3189" y="4160"/>
                    <a:pt x="3013" y="4193"/>
                    <a:pt x="2838" y="4193"/>
                  </a:cubicBezTo>
                  <a:cubicBezTo>
                    <a:pt x="2485" y="4193"/>
                    <a:pt x="2138" y="4055"/>
                    <a:pt x="1878" y="3796"/>
                  </a:cubicBezTo>
                  <a:cubicBezTo>
                    <a:pt x="1490" y="3408"/>
                    <a:pt x="1373" y="2824"/>
                    <a:pt x="1584" y="2318"/>
                  </a:cubicBezTo>
                  <a:cubicBezTo>
                    <a:pt x="1794" y="1811"/>
                    <a:pt x="2289" y="1481"/>
                    <a:pt x="2837" y="1481"/>
                  </a:cubicBezTo>
                  <a:close/>
                  <a:moveTo>
                    <a:pt x="2837" y="1"/>
                  </a:moveTo>
                  <a:cubicBezTo>
                    <a:pt x="1274" y="1"/>
                    <a:pt x="1" y="1273"/>
                    <a:pt x="1" y="2837"/>
                  </a:cubicBezTo>
                  <a:cubicBezTo>
                    <a:pt x="1" y="4401"/>
                    <a:pt x="1274" y="5673"/>
                    <a:pt x="2837" y="5673"/>
                  </a:cubicBezTo>
                  <a:cubicBezTo>
                    <a:pt x="4401" y="5673"/>
                    <a:pt x="5673" y="4401"/>
                    <a:pt x="5673" y="2837"/>
                  </a:cubicBezTo>
                  <a:cubicBezTo>
                    <a:pt x="5673" y="1273"/>
                    <a:pt x="4401" y="1"/>
                    <a:pt x="2837" y="1"/>
                  </a:cubicBezTo>
                  <a:close/>
                </a:path>
              </a:pathLst>
            </a:custGeom>
            <a:solidFill>
              <a:srgbClr val="80D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5" name="Google Shape;1345;p82"/>
            <p:cNvSpPr/>
            <p:nvPr/>
          </p:nvSpPr>
          <p:spPr>
            <a:xfrm>
              <a:off x="8438909" y="519064"/>
              <a:ext cx="128011" cy="118870"/>
            </a:xfrm>
            <a:custGeom>
              <a:rect b="b" l="l" r="r" t="t"/>
              <a:pathLst>
                <a:path extrusionOk="0" h="4492" w="4652">
                  <a:moveTo>
                    <a:pt x="3751" y="0"/>
                  </a:moveTo>
                  <a:cubicBezTo>
                    <a:pt x="3541" y="0"/>
                    <a:pt x="3332" y="80"/>
                    <a:pt x="3172" y="240"/>
                  </a:cubicBezTo>
                  <a:lnTo>
                    <a:pt x="2653" y="759"/>
                  </a:lnTo>
                  <a:cubicBezTo>
                    <a:pt x="2563" y="850"/>
                    <a:pt x="2444" y="895"/>
                    <a:pt x="2325" y="895"/>
                  </a:cubicBezTo>
                  <a:cubicBezTo>
                    <a:pt x="2206" y="895"/>
                    <a:pt x="2088" y="850"/>
                    <a:pt x="1998" y="759"/>
                  </a:cubicBezTo>
                  <a:lnTo>
                    <a:pt x="1479" y="242"/>
                  </a:lnTo>
                  <a:cubicBezTo>
                    <a:pt x="1319" y="82"/>
                    <a:pt x="1109" y="2"/>
                    <a:pt x="899" y="2"/>
                  </a:cubicBezTo>
                  <a:cubicBezTo>
                    <a:pt x="689" y="2"/>
                    <a:pt x="480" y="82"/>
                    <a:pt x="320" y="242"/>
                  </a:cubicBezTo>
                  <a:cubicBezTo>
                    <a:pt x="0" y="561"/>
                    <a:pt x="0" y="1081"/>
                    <a:pt x="320" y="1401"/>
                  </a:cubicBezTo>
                  <a:lnTo>
                    <a:pt x="838" y="1918"/>
                  </a:lnTo>
                  <a:cubicBezTo>
                    <a:pt x="1019" y="2100"/>
                    <a:pt x="1019" y="2393"/>
                    <a:pt x="838" y="2575"/>
                  </a:cubicBezTo>
                  <a:lnTo>
                    <a:pt x="320" y="3092"/>
                  </a:lnTo>
                  <a:cubicBezTo>
                    <a:pt x="0" y="3412"/>
                    <a:pt x="0" y="3931"/>
                    <a:pt x="320" y="4251"/>
                  </a:cubicBezTo>
                  <a:cubicBezTo>
                    <a:pt x="480" y="4410"/>
                    <a:pt x="689" y="4490"/>
                    <a:pt x="899" y="4490"/>
                  </a:cubicBezTo>
                  <a:cubicBezTo>
                    <a:pt x="1109" y="4490"/>
                    <a:pt x="1319" y="4410"/>
                    <a:pt x="1479" y="4251"/>
                  </a:cubicBezTo>
                  <a:lnTo>
                    <a:pt x="1997" y="3732"/>
                  </a:lnTo>
                  <a:cubicBezTo>
                    <a:pt x="2087" y="3642"/>
                    <a:pt x="2206" y="3597"/>
                    <a:pt x="2325" y="3597"/>
                  </a:cubicBezTo>
                  <a:cubicBezTo>
                    <a:pt x="2444" y="3597"/>
                    <a:pt x="2563" y="3642"/>
                    <a:pt x="2653" y="3732"/>
                  </a:cubicBezTo>
                  <a:lnTo>
                    <a:pt x="3172" y="4251"/>
                  </a:lnTo>
                  <a:cubicBezTo>
                    <a:pt x="3332" y="4411"/>
                    <a:pt x="3541" y="4491"/>
                    <a:pt x="3751" y="4491"/>
                  </a:cubicBezTo>
                  <a:cubicBezTo>
                    <a:pt x="3960" y="4491"/>
                    <a:pt x="4170" y="4411"/>
                    <a:pt x="4330" y="4251"/>
                  </a:cubicBezTo>
                  <a:cubicBezTo>
                    <a:pt x="4650" y="3931"/>
                    <a:pt x="4650" y="3412"/>
                    <a:pt x="4330" y="3092"/>
                  </a:cubicBezTo>
                  <a:lnTo>
                    <a:pt x="3812" y="2574"/>
                  </a:lnTo>
                  <a:cubicBezTo>
                    <a:pt x="3631" y="2392"/>
                    <a:pt x="3631" y="2099"/>
                    <a:pt x="3812" y="1917"/>
                  </a:cubicBezTo>
                  <a:lnTo>
                    <a:pt x="4330" y="1400"/>
                  </a:lnTo>
                  <a:cubicBezTo>
                    <a:pt x="4651" y="1079"/>
                    <a:pt x="4651" y="560"/>
                    <a:pt x="4330" y="240"/>
                  </a:cubicBezTo>
                  <a:cubicBezTo>
                    <a:pt x="4170" y="80"/>
                    <a:pt x="3960" y="0"/>
                    <a:pt x="3751" y="0"/>
                  </a:cubicBezTo>
                  <a:close/>
                </a:path>
              </a:pathLst>
            </a:custGeom>
            <a:solidFill>
              <a:srgbClr val="0087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6" name="Google Shape;1346;p82"/>
            <p:cNvSpPr/>
            <p:nvPr/>
          </p:nvSpPr>
          <p:spPr>
            <a:xfrm>
              <a:off x="7946326" y="275019"/>
              <a:ext cx="144335" cy="144361"/>
            </a:xfrm>
            <a:custGeom>
              <a:rect b="b" l="l" r="r" t="t"/>
              <a:pathLst>
                <a:path extrusionOk="0" h="5674" w="5673">
                  <a:moveTo>
                    <a:pt x="2836" y="1"/>
                  </a:moveTo>
                  <a:cubicBezTo>
                    <a:pt x="2384" y="1"/>
                    <a:pt x="2016" y="369"/>
                    <a:pt x="2017" y="821"/>
                  </a:cubicBezTo>
                  <a:lnTo>
                    <a:pt x="2017" y="1554"/>
                  </a:lnTo>
                  <a:cubicBezTo>
                    <a:pt x="2017" y="1810"/>
                    <a:pt x="1808" y="2018"/>
                    <a:pt x="1553" y="2018"/>
                  </a:cubicBezTo>
                  <a:lnTo>
                    <a:pt x="820" y="2018"/>
                  </a:lnTo>
                  <a:cubicBezTo>
                    <a:pt x="367" y="2018"/>
                    <a:pt x="0" y="2384"/>
                    <a:pt x="0" y="2837"/>
                  </a:cubicBezTo>
                  <a:cubicBezTo>
                    <a:pt x="0" y="3290"/>
                    <a:pt x="367" y="3657"/>
                    <a:pt x="820" y="3657"/>
                  </a:cubicBezTo>
                  <a:lnTo>
                    <a:pt x="1553" y="3657"/>
                  </a:lnTo>
                  <a:cubicBezTo>
                    <a:pt x="1808" y="3657"/>
                    <a:pt x="2017" y="3865"/>
                    <a:pt x="2017" y="4121"/>
                  </a:cubicBezTo>
                  <a:lnTo>
                    <a:pt x="2017" y="4854"/>
                  </a:lnTo>
                  <a:cubicBezTo>
                    <a:pt x="2017" y="5307"/>
                    <a:pt x="2384" y="5673"/>
                    <a:pt x="2836" y="5673"/>
                  </a:cubicBezTo>
                  <a:cubicBezTo>
                    <a:pt x="3289" y="5673"/>
                    <a:pt x="3655" y="5307"/>
                    <a:pt x="3655" y="4854"/>
                  </a:cubicBezTo>
                  <a:lnTo>
                    <a:pt x="3655" y="4121"/>
                  </a:lnTo>
                  <a:cubicBezTo>
                    <a:pt x="3655" y="3865"/>
                    <a:pt x="3863" y="3657"/>
                    <a:pt x="4119" y="3657"/>
                  </a:cubicBezTo>
                  <a:lnTo>
                    <a:pt x="4852" y="3657"/>
                  </a:lnTo>
                  <a:cubicBezTo>
                    <a:pt x="5305" y="3657"/>
                    <a:pt x="5672" y="3290"/>
                    <a:pt x="5672" y="2837"/>
                  </a:cubicBezTo>
                  <a:cubicBezTo>
                    <a:pt x="5672" y="2384"/>
                    <a:pt x="5305" y="2018"/>
                    <a:pt x="4852" y="2018"/>
                  </a:cubicBezTo>
                  <a:lnTo>
                    <a:pt x="4119" y="2018"/>
                  </a:lnTo>
                  <a:cubicBezTo>
                    <a:pt x="3863" y="2018"/>
                    <a:pt x="3655" y="1810"/>
                    <a:pt x="3655" y="1554"/>
                  </a:cubicBezTo>
                  <a:lnTo>
                    <a:pt x="3655" y="821"/>
                  </a:lnTo>
                  <a:cubicBezTo>
                    <a:pt x="3655" y="369"/>
                    <a:pt x="3289" y="1"/>
                    <a:pt x="2836" y="1"/>
                  </a:cubicBezTo>
                  <a:close/>
                </a:path>
              </a:pathLst>
            </a:custGeom>
            <a:solidFill>
              <a:srgbClr val="FF9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0" name="Shape 1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" name="Google Shape;1351;p83"/>
          <p:cNvSpPr txBox="1"/>
          <p:nvPr>
            <p:ph type="title"/>
          </p:nvPr>
        </p:nvSpPr>
        <p:spPr>
          <a:xfrm>
            <a:off x="409950" y="80071"/>
            <a:ext cx="7036342" cy="74296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en" sz="2500">
                <a:latin typeface="Work Sans"/>
                <a:ea typeface="Work Sans"/>
                <a:cs typeface="Work Sans"/>
                <a:sym typeface="Work Sans"/>
              </a:rPr>
              <a:t>Variables &amp; Assignment</a:t>
            </a:r>
            <a:endParaRPr b="1" sz="25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352" name="Google Shape;1352;p83"/>
          <p:cNvSpPr txBox="1"/>
          <p:nvPr>
            <p:ph idx="1" type="body"/>
          </p:nvPr>
        </p:nvSpPr>
        <p:spPr>
          <a:xfrm>
            <a:off x="87550" y="1276300"/>
            <a:ext cx="7983300" cy="199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85750" lvl="0" marL="4381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Font typeface="Arial"/>
              <a:buChar char="•"/>
            </a:pPr>
            <a:r>
              <a:rPr lang="en">
                <a:solidFill>
                  <a:srgbClr val="11010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No special characters are allowed other than the underscore.</a:t>
            </a:r>
            <a:endParaRPr/>
          </a:p>
          <a:p>
            <a:pPr indent="0" lvl="0" marL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None/>
            </a:pPr>
            <a:r>
              <a:t/>
            </a:r>
            <a:endParaRPr>
              <a:solidFill>
                <a:srgbClr val="11010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285750" lvl="0" marL="4381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Font typeface="Arial"/>
              <a:buChar char="•"/>
            </a:pPr>
            <a:r>
              <a:rPr lang="en">
                <a:solidFill>
                  <a:srgbClr val="11010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Variable names are case-sensitive (age and Age are different variables).</a:t>
            </a:r>
            <a:endParaRPr/>
          </a:p>
          <a:p>
            <a:pPr indent="0" lvl="0" marL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None/>
            </a:pPr>
            <a:r>
              <a:t/>
            </a:r>
            <a:endParaRPr>
              <a:solidFill>
                <a:srgbClr val="11010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285750" lvl="0" marL="4381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Font typeface="Arial"/>
              <a:buChar char="•"/>
            </a:pPr>
            <a:r>
              <a:rPr lang="en">
                <a:solidFill>
                  <a:srgbClr val="11010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Variable names should not be Python keywords (e.g., pass, break, continue).</a:t>
            </a:r>
            <a:endParaRPr/>
          </a:p>
          <a:p>
            <a:pPr indent="0" lvl="0" marL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None/>
            </a:pPr>
            <a:r>
              <a:t/>
            </a:r>
            <a:endParaRPr>
              <a:solidFill>
                <a:srgbClr val="11010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285750" lvl="0" marL="4381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Font typeface="Arial"/>
              <a:buChar char="•"/>
            </a:pPr>
            <a:r>
              <a:rPr lang="en">
                <a:solidFill>
                  <a:srgbClr val="11010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Use snake case for multi-word names to improve readability (e.g., variable name).</a:t>
            </a:r>
            <a:endParaRPr/>
          </a:p>
          <a:p>
            <a:pPr indent="0" lvl="0" marL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None/>
            </a:pPr>
            <a:r>
              <a:t/>
            </a:r>
            <a:endParaRPr>
              <a:solidFill>
                <a:srgbClr val="11010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1353" name="Google Shape;1353;p83"/>
          <p:cNvCxnSpPr/>
          <p:nvPr/>
        </p:nvCxnSpPr>
        <p:spPr>
          <a:xfrm>
            <a:off x="478144" y="678184"/>
            <a:ext cx="26385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54" name="Google Shape;1354;p83"/>
          <p:cNvSpPr/>
          <p:nvPr/>
        </p:nvSpPr>
        <p:spPr>
          <a:xfrm>
            <a:off x="0" y="4913275"/>
            <a:ext cx="9144000" cy="24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pic>
        <p:nvPicPr>
          <p:cNvPr id="1355" name="Google Shape;1355;p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24525" y="328672"/>
            <a:ext cx="1187250" cy="34951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56" name="Google Shape;1356;p83"/>
          <p:cNvGrpSpPr/>
          <p:nvPr/>
        </p:nvGrpSpPr>
        <p:grpSpPr>
          <a:xfrm flipH="1">
            <a:off x="176586" y="4535201"/>
            <a:ext cx="1160803" cy="378074"/>
            <a:chOff x="7406117" y="275019"/>
            <a:chExt cx="1160803" cy="378074"/>
          </a:xfrm>
        </p:grpSpPr>
        <p:sp>
          <p:nvSpPr>
            <p:cNvPr id="1357" name="Google Shape;1357;p83"/>
            <p:cNvSpPr/>
            <p:nvPr/>
          </p:nvSpPr>
          <p:spPr>
            <a:xfrm>
              <a:off x="7406117" y="508758"/>
              <a:ext cx="144335" cy="144335"/>
            </a:xfrm>
            <a:custGeom>
              <a:rect b="b" l="l" r="r" t="t"/>
              <a:pathLst>
                <a:path extrusionOk="0" h="5673" w="5673">
                  <a:moveTo>
                    <a:pt x="2837" y="1481"/>
                  </a:moveTo>
                  <a:cubicBezTo>
                    <a:pt x="3585" y="1481"/>
                    <a:pt x="4192" y="2088"/>
                    <a:pt x="4193" y="2837"/>
                  </a:cubicBezTo>
                  <a:cubicBezTo>
                    <a:pt x="4193" y="3386"/>
                    <a:pt x="3862" y="3880"/>
                    <a:pt x="3356" y="4090"/>
                  </a:cubicBezTo>
                  <a:cubicBezTo>
                    <a:pt x="3189" y="4160"/>
                    <a:pt x="3013" y="4193"/>
                    <a:pt x="2838" y="4193"/>
                  </a:cubicBezTo>
                  <a:cubicBezTo>
                    <a:pt x="2485" y="4193"/>
                    <a:pt x="2138" y="4055"/>
                    <a:pt x="1878" y="3796"/>
                  </a:cubicBezTo>
                  <a:cubicBezTo>
                    <a:pt x="1490" y="3408"/>
                    <a:pt x="1373" y="2824"/>
                    <a:pt x="1584" y="2318"/>
                  </a:cubicBezTo>
                  <a:cubicBezTo>
                    <a:pt x="1794" y="1811"/>
                    <a:pt x="2289" y="1481"/>
                    <a:pt x="2837" y="1481"/>
                  </a:cubicBezTo>
                  <a:close/>
                  <a:moveTo>
                    <a:pt x="2837" y="1"/>
                  </a:moveTo>
                  <a:cubicBezTo>
                    <a:pt x="1274" y="1"/>
                    <a:pt x="1" y="1273"/>
                    <a:pt x="1" y="2837"/>
                  </a:cubicBezTo>
                  <a:cubicBezTo>
                    <a:pt x="1" y="4401"/>
                    <a:pt x="1274" y="5673"/>
                    <a:pt x="2837" y="5673"/>
                  </a:cubicBezTo>
                  <a:cubicBezTo>
                    <a:pt x="4401" y="5673"/>
                    <a:pt x="5673" y="4401"/>
                    <a:pt x="5673" y="2837"/>
                  </a:cubicBezTo>
                  <a:cubicBezTo>
                    <a:pt x="5673" y="1273"/>
                    <a:pt x="4401" y="1"/>
                    <a:pt x="2837" y="1"/>
                  </a:cubicBezTo>
                  <a:close/>
                </a:path>
              </a:pathLst>
            </a:custGeom>
            <a:solidFill>
              <a:srgbClr val="80D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8" name="Google Shape;1358;p83"/>
            <p:cNvSpPr/>
            <p:nvPr/>
          </p:nvSpPr>
          <p:spPr>
            <a:xfrm>
              <a:off x="8438909" y="519064"/>
              <a:ext cx="128011" cy="118870"/>
            </a:xfrm>
            <a:custGeom>
              <a:rect b="b" l="l" r="r" t="t"/>
              <a:pathLst>
                <a:path extrusionOk="0" h="4492" w="4652">
                  <a:moveTo>
                    <a:pt x="3751" y="0"/>
                  </a:moveTo>
                  <a:cubicBezTo>
                    <a:pt x="3541" y="0"/>
                    <a:pt x="3332" y="80"/>
                    <a:pt x="3172" y="240"/>
                  </a:cubicBezTo>
                  <a:lnTo>
                    <a:pt x="2653" y="759"/>
                  </a:lnTo>
                  <a:cubicBezTo>
                    <a:pt x="2563" y="850"/>
                    <a:pt x="2444" y="895"/>
                    <a:pt x="2325" y="895"/>
                  </a:cubicBezTo>
                  <a:cubicBezTo>
                    <a:pt x="2206" y="895"/>
                    <a:pt x="2088" y="850"/>
                    <a:pt x="1998" y="759"/>
                  </a:cubicBezTo>
                  <a:lnTo>
                    <a:pt x="1479" y="242"/>
                  </a:lnTo>
                  <a:cubicBezTo>
                    <a:pt x="1319" y="82"/>
                    <a:pt x="1109" y="2"/>
                    <a:pt x="899" y="2"/>
                  </a:cubicBezTo>
                  <a:cubicBezTo>
                    <a:pt x="689" y="2"/>
                    <a:pt x="480" y="82"/>
                    <a:pt x="320" y="242"/>
                  </a:cubicBezTo>
                  <a:cubicBezTo>
                    <a:pt x="0" y="561"/>
                    <a:pt x="0" y="1081"/>
                    <a:pt x="320" y="1401"/>
                  </a:cubicBezTo>
                  <a:lnTo>
                    <a:pt x="838" y="1918"/>
                  </a:lnTo>
                  <a:cubicBezTo>
                    <a:pt x="1019" y="2100"/>
                    <a:pt x="1019" y="2393"/>
                    <a:pt x="838" y="2575"/>
                  </a:cubicBezTo>
                  <a:lnTo>
                    <a:pt x="320" y="3092"/>
                  </a:lnTo>
                  <a:cubicBezTo>
                    <a:pt x="0" y="3412"/>
                    <a:pt x="0" y="3931"/>
                    <a:pt x="320" y="4251"/>
                  </a:cubicBezTo>
                  <a:cubicBezTo>
                    <a:pt x="480" y="4410"/>
                    <a:pt x="689" y="4490"/>
                    <a:pt x="899" y="4490"/>
                  </a:cubicBezTo>
                  <a:cubicBezTo>
                    <a:pt x="1109" y="4490"/>
                    <a:pt x="1319" y="4410"/>
                    <a:pt x="1479" y="4251"/>
                  </a:cubicBezTo>
                  <a:lnTo>
                    <a:pt x="1997" y="3732"/>
                  </a:lnTo>
                  <a:cubicBezTo>
                    <a:pt x="2087" y="3642"/>
                    <a:pt x="2206" y="3597"/>
                    <a:pt x="2325" y="3597"/>
                  </a:cubicBezTo>
                  <a:cubicBezTo>
                    <a:pt x="2444" y="3597"/>
                    <a:pt x="2563" y="3642"/>
                    <a:pt x="2653" y="3732"/>
                  </a:cubicBezTo>
                  <a:lnTo>
                    <a:pt x="3172" y="4251"/>
                  </a:lnTo>
                  <a:cubicBezTo>
                    <a:pt x="3332" y="4411"/>
                    <a:pt x="3541" y="4491"/>
                    <a:pt x="3751" y="4491"/>
                  </a:cubicBezTo>
                  <a:cubicBezTo>
                    <a:pt x="3960" y="4491"/>
                    <a:pt x="4170" y="4411"/>
                    <a:pt x="4330" y="4251"/>
                  </a:cubicBezTo>
                  <a:cubicBezTo>
                    <a:pt x="4650" y="3931"/>
                    <a:pt x="4650" y="3412"/>
                    <a:pt x="4330" y="3092"/>
                  </a:cubicBezTo>
                  <a:lnTo>
                    <a:pt x="3812" y="2574"/>
                  </a:lnTo>
                  <a:cubicBezTo>
                    <a:pt x="3631" y="2392"/>
                    <a:pt x="3631" y="2099"/>
                    <a:pt x="3812" y="1917"/>
                  </a:cubicBezTo>
                  <a:lnTo>
                    <a:pt x="4330" y="1400"/>
                  </a:lnTo>
                  <a:cubicBezTo>
                    <a:pt x="4651" y="1079"/>
                    <a:pt x="4651" y="560"/>
                    <a:pt x="4330" y="240"/>
                  </a:cubicBezTo>
                  <a:cubicBezTo>
                    <a:pt x="4170" y="80"/>
                    <a:pt x="3960" y="0"/>
                    <a:pt x="3751" y="0"/>
                  </a:cubicBezTo>
                  <a:close/>
                </a:path>
              </a:pathLst>
            </a:custGeom>
            <a:solidFill>
              <a:srgbClr val="0087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9" name="Google Shape;1359;p83"/>
            <p:cNvSpPr/>
            <p:nvPr/>
          </p:nvSpPr>
          <p:spPr>
            <a:xfrm>
              <a:off x="7946326" y="275019"/>
              <a:ext cx="144335" cy="144361"/>
            </a:xfrm>
            <a:custGeom>
              <a:rect b="b" l="l" r="r" t="t"/>
              <a:pathLst>
                <a:path extrusionOk="0" h="5674" w="5673">
                  <a:moveTo>
                    <a:pt x="2836" y="1"/>
                  </a:moveTo>
                  <a:cubicBezTo>
                    <a:pt x="2384" y="1"/>
                    <a:pt x="2016" y="369"/>
                    <a:pt x="2017" y="821"/>
                  </a:cubicBezTo>
                  <a:lnTo>
                    <a:pt x="2017" y="1554"/>
                  </a:lnTo>
                  <a:cubicBezTo>
                    <a:pt x="2017" y="1810"/>
                    <a:pt x="1808" y="2018"/>
                    <a:pt x="1553" y="2018"/>
                  </a:cubicBezTo>
                  <a:lnTo>
                    <a:pt x="820" y="2018"/>
                  </a:lnTo>
                  <a:cubicBezTo>
                    <a:pt x="367" y="2018"/>
                    <a:pt x="0" y="2384"/>
                    <a:pt x="0" y="2837"/>
                  </a:cubicBezTo>
                  <a:cubicBezTo>
                    <a:pt x="0" y="3290"/>
                    <a:pt x="367" y="3657"/>
                    <a:pt x="820" y="3657"/>
                  </a:cubicBezTo>
                  <a:lnTo>
                    <a:pt x="1553" y="3657"/>
                  </a:lnTo>
                  <a:cubicBezTo>
                    <a:pt x="1808" y="3657"/>
                    <a:pt x="2017" y="3865"/>
                    <a:pt x="2017" y="4121"/>
                  </a:cubicBezTo>
                  <a:lnTo>
                    <a:pt x="2017" y="4854"/>
                  </a:lnTo>
                  <a:cubicBezTo>
                    <a:pt x="2017" y="5307"/>
                    <a:pt x="2384" y="5673"/>
                    <a:pt x="2836" y="5673"/>
                  </a:cubicBezTo>
                  <a:cubicBezTo>
                    <a:pt x="3289" y="5673"/>
                    <a:pt x="3655" y="5307"/>
                    <a:pt x="3655" y="4854"/>
                  </a:cubicBezTo>
                  <a:lnTo>
                    <a:pt x="3655" y="4121"/>
                  </a:lnTo>
                  <a:cubicBezTo>
                    <a:pt x="3655" y="3865"/>
                    <a:pt x="3863" y="3657"/>
                    <a:pt x="4119" y="3657"/>
                  </a:cubicBezTo>
                  <a:lnTo>
                    <a:pt x="4852" y="3657"/>
                  </a:lnTo>
                  <a:cubicBezTo>
                    <a:pt x="5305" y="3657"/>
                    <a:pt x="5672" y="3290"/>
                    <a:pt x="5672" y="2837"/>
                  </a:cubicBezTo>
                  <a:cubicBezTo>
                    <a:pt x="5672" y="2384"/>
                    <a:pt x="5305" y="2018"/>
                    <a:pt x="4852" y="2018"/>
                  </a:cubicBezTo>
                  <a:lnTo>
                    <a:pt x="4119" y="2018"/>
                  </a:lnTo>
                  <a:cubicBezTo>
                    <a:pt x="3863" y="2018"/>
                    <a:pt x="3655" y="1810"/>
                    <a:pt x="3655" y="1554"/>
                  </a:cubicBezTo>
                  <a:lnTo>
                    <a:pt x="3655" y="821"/>
                  </a:lnTo>
                  <a:cubicBezTo>
                    <a:pt x="3655" y="369"/>
                    <a:pt x="3289" y="1"/>
                    <a:pt x="2836" y="1"/>
                  </a:cubicBezTo>
                  <a:close/>
                </a:path>
              </a:pathLst>
            </a:custGeom>
            <a:solidFill>
              <a:srgbClr val="FF9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84"/>
          <p:cNvSpPr txBox="1"/>
          <p:nvPr>
            <p:ph type="ctrTitle"/>
          </p:nvPr>
        </p:nvSpPr>
        <p:spPr>
          <a:xfrm>
            <a:off x="565800" y="2761567"/>
            <a:ext cx="5747451" cy="2465488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0" lang="en" sz="4000">
                <a:solidFill>
                  <a:srgbClr val="1A3085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Demonstrating operators</a:t>
            </a:r>
            <a:br>
              <a:rPr b="0" lang="en" sz="4000">
                <a:solidFill>
                  <a:srgbClr val="1A3085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</a:br>
            <a:br>
              <a:rPr b="0" lang="en" sz="4000">
                <a:solidFill>
                  <a:srgbClr val="1A3085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</a:br>
            <a:br>
              <a:rPr b="0" lang="en" sz="4000">
                <a:solidFill>
                  <a:srgbClr val="1A3085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</a:br>
            <a:endParaRPr b="0" sz="4000">
              <a:solidFill>
                <a:srgbClr val="1A3085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grpSp>
        <p:nvGrpSpPr>
          <p:cNvPr id="1365" name="Google Shape;1365;p84"/>
          <p:cNvGrpSpPr/>
          <p:nvPr/>
        </p:nvGrpSpPr>
        <p:grpSpPr>
          <a:xfrm>
            <a:off x="2908600" y="431102"/>
            <a:ext cx="2836661" cy="381111"/>
            <a:chOff x="2908600" y="431102"/>
            <a:chExt cx="2836661" cy="381111"/>
          </a:xfrm>
        </p:grpSpPr>
        <p:sp>
          <p:nvSpPr>
            <p:cNvPr id="1366" name="Google Shape;1366;p84"/>
            <p:cNvSpPr/>
            <p:nvPr/>
          </p:nvSpPr>
          <p:spPr>
            <a:xfrm>
              <a:off x="4239825" y="431102"/>
              <a:ext cx="1505436" cy="290823"/>
            </a:xfrm>
            <a:custGeom>
              <a:rect b="b" l="l" r="r" t="t"/>
              <a:pathLst>
                <a:path extrusionOk="0" h="421482" w="2181791">
                  <a:moveTo>
                    <a:pt x="70474" y="282145"/>
                  </a:moveTo>
                  <a:lnTo>
                    <a:pt x="704434" y="282145"/>
                  </a:lnTo>
                  <a:cubicBezTo>
                    <a:pt x="743359" y="282145"/>
                    <a:pt x="774970" y="250596"/>
                    <a:pt x="774970" y="211609"/>
                  </a:cubicBezTo>
                  <a:cubicBezTo>
                    <a:pt x="774970" y="172622"/>
                    <a:pt x="743421" y="141073"/>
                    <a:pt x="704434" y="141073"/>
                  </a:cubicBezTo>
                  <a:lnTo>
                    <a:pt x="541543" y="141073"/>
                  </a:lnTo>
                  <a:cubicBezTo>
                    <a:pt x="502618" y="141073"/>
                    <a:pt x="471007" y="109523"/>
                    <a:pt x="471007" y="70536"/>
                  </a:cubicBezTo>
                  <a:lnTo>
                    <a:pt x="471007" y="70536"/>
                  </a:lnTo>
                  <a:cubicBezTo>
                    <a:pt x="471007" y="31611"/>
                    <a:pt x="502556" y="0"/>
                    <a:pt x="541543" y="0"/>
                  </a:cubicBezTo>
                  <a:lnTo>
                    <a:pt x="2113053" y="0"/>
                  </a:lnTo>
                  <a:cubicBezTo>
                    <a:pt x="2151978" y="0"/>
                    <a:pt x="2183589" y="31549"/>
                    <a:pt x="2183589" y="70536"/>
                  </a:cubicBezTo>
                  <a:lnTo>
                    <a:pt x="2183589" y="70536"/>
                  </a:lnTo>
                  <a:cubicBezTo>
                    <a:pt x="2183589" y="109461"/>
                    <a:pt x="2152040" y="141073"/>
                    <a:pt x="2113053" y="141073"/>
                  </a:cubicBezTo>
                  <a:lnTo>
                    <a:pt x="1955121" y="141073"/>
                  </a:lnTo>
                  <a:cubicBezTo>
                    <a:pt x="1954687" y="141073"/>
                    <a:pt x="1954191" y="141011"/>
                    <a:pt x="1953757" y="141011"/>
                  </a:cubicBezTo>
                  <a:lnTo>
                    <a:pt x="1340190" y="141011"/>
                  </a:lnTo>
                  <a:cubicBezTo>
                    <a:pt x="1300707" y="141011"/>
                    <a:pt x="1268662" y="173056"/>
                    <a:pt x="1268662" y="212539"/>
                  </a:cubicBezTo>
                  <a:cubicBezTo>
                    <a:pt x="1268662" y="252022"/>
                    <a:pt x="1300707" y="284067"/>
                    <a:pt x="1340190" y="284067"/>
                  </a:cubicBezTo>
                  <a:lnTo>
                    <a:pt x="1752004" y="284067"/>
                  </a:lnTo>
                  <a:cubicBezTo>
                    <a:pt x="1790309" y="284811"/>
                    <a:pt x="1821176" y="316050"/>
                    <a:pt x="1821176" y="354541"/>
                  </a:cubicBezTo>
                  <a:cubicBezTo>
                    <a:pt x="1821176" y="393032"/>
                    <a:pt x="1789627" y="425077"/>
                    <a:pt x="1750640" y="425077"/>
                  </a:cubicBezTo>
                  <a:lnTo>
                    <a:pt x="1145627" y="425077"/>
                  </a:lnTo>
                  <a:cubicBezTo>
                    <a:pt x="1140172" y="425077"/>
                    <a:pt x="1134904" y="424396"/>
                    <a:pt x="1129759" y="423218"/>
                  </a:cubicBezTo>
                  <a:lnTo>
                    <a:pt x="70536" y="423218"/>
                  </a:lnTo>
                  <a:cubicBezTo>
                    <a:pt x="31611" y="423218"/>
                    <a:pt x="0" y="391669"/>
                    <a:pt x="0" y="352682"/>
                  </a:cubicBezTo>
                  <a:cubicBezTo>
                    <a:pt x="0" y="313695"/>
                    <a:pt x="31549" y="282145"/>
                    <a:pt x="70536" y="282145"/>
                  </a:cubicBezTo>
                  <a:close/>
                </a:path>
              </a:pathLst>
            </a:custGeom>
            <a:solidFill>
              <a:srgbClr val="95D8F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7" name="Google Shape;1367;p84"/>
            <p:cNvSpPr/>
            <p:nvPr/>
          </p:nvSpPr>
          <p:spPr>
            <a:xfrm>
              <a:off x="2908600" y="747113"/>
              <a:ext cx="65100" cy="65100"/>
            </a:xfrm>
            <a:prstGeom prst="ellipse">
              <a:avLst/>
            </a:prstGeom>
            <a:solidFill>
              <a:srgbClr val="95D8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</p:grpSp>
      <p:sp>
        <p:nvSpPr>
          <p:cNvPr id="1368" name="Google Shape;1368;p84"/>
          <p:cNvSpPr/>
          <p:nvPr/>
        </p:nvSpPr>
        <p:spPr>
          <a:xfrm>
            <a:off x="0" y="-15300"/>
            <a:ext cx="565800" cy="5174100"/>
          </a:xfrm>
          <a:prstGeom prst="rect">
            <a:avLst/>
          </a:prstGeom>
          <a:solidFill>
            <a:srgbClr val="1A308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pic>
        <p:nvPicPr>
          <p:cNvPr id="1369" name="Google Shape;1369;p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99669" y="1304784"/>
            <a:ext cx="3244325" cy="3790290"/>
          </a:xfrm>
          <a:prstGeom prst="rect">
            <a:avLst/>
          </a:prstGeom>
          <a:noFill/>
          <a:ln>
            <a:noFill/>
          </a:ln>
        </p:spPr>
      </p:pic>
      <p:sp>
        <p:nvSpPr>
          <p:cNvPr id="1370" name="Google Shape;1370;p84"/>
          <p:cNvSpPr txBox="1"/>
          <p:nvPr/>
        </p:nvSpPr>
        <p:spPr>
          <a:xfrm>
            <a:off x="2486700" y="1091900"/>
            <a:ext cx="3655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en" sz="19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|  DevOps and Cloud Computing</a:t>
            </a:r>
            <a:endParaRPr b="1" i="0" sz="1900" u="none" cap="none" strike="noStrike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pic>
        <p:nvPicPr>
          <p:cNvPr id="1371" name="Google Shape;1371;p8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95056" y="1146937"/>
            <a:ext cx="1333701" cy="364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5" name="Shape 1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6" name="Google Shape;1376;p85"/>
          <p:cNvSpPr txBox="1"/>
          <p:nvPr>
            <p:ph type="title"/>
          </p:nvPr>
        </p:nvSpPr>
        <p:spPr>
          <a:xfrm>
            <a:off x="409950" y="80071"/>
            <a:ext cx="70362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en" sz="2500">
                <a:latin typeface="Work Sans"/>
                <a:ea typeface="Work Sans"/>
                <a:cs typeface="Work Sans"/>
                <a:sym typeface="Work Sans"/>
              </a:rPr>
              <a:t>Let’s do it</a:t>
            </a:r>
            <a:endParaRPr b="1" sz="25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377" name="Google Shape;1377;p85"/>
          <p:cNvSpPr txBox="1"/>
          <p:nvPr>
            <p:ph idx="1" type="body"/>
          </p:nvPr>
        </p:nvSpPr>
        <p:spPr>
          <a:xfrm>
            <a:off x="0" y="693343"/>
            <a:ext cx="8639100" cy="30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None/>
            </a:pPr>
            <a:r>
              <a:rPr lang="en">
                <a:solidFill>
                  <a:srgbClr val="11010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Python Operators: Operators are special symbols in Python used to perform operations on values and variables. They are the basis for expressions and computations.</a:t>
            </a:r>
            <a:endParaRPr/>
          </a:p>
          <a:p>
            <a:pPr indent="0" lvl="0" marL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None/>
            </a:pPr>
            <a:r>
              <a:t/>
            </a:r>
            <a:endParaRPr>
              <a:solidFill>
                <a:srgbClr val="11010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None/>
            </a:pPr>
            <a:r>
              <a:rPr lang="en" u="sng">
                <a:solidFill>
                  <a:srgbClr val="11010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Arithmetic Operators: </a:t>
            </a:r>
            <a:r>
              <a:rPr lang="en">
                <a:solidFill>
                  <a:srgbClr val="11010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These operators perform mathematical calculations on numeric values.</a:t>
            </a:r>
            <a:endParaRPr/>
          </a:p>
          <a:p>
            <a:pPr indent="0" lvl="0" marL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None/>
            </a:pPr>
            <a:r>
              <a:t/>
            </a:r>
            <a:endParaRPr>
              <a:solidFill>
                <a:srgbClr val="11010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1378" name="Google Shape;1378;p85"/>
          <p:cNvCxnSpPr/>
          <p:nvPr/>
        </p:nvCxnSpPr>
        <p:spPr>
          <a:xfrm>
            <a:off x="478144" y="678184"/>
            <a:ext cx="26385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79" name="Google Shape;1379;p85"/>
          <p:cNvSpPr/>
          <p:nvPr/>
        </p:nvSpPr>
        <p:spPr>
          <a:xfrm>
            <a:off x="0" y="4913275"/>
            <a:ext cx="9144000" cy="24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pic>
        <p:nvPicPr>
          <p:cNvPr id="1380" name="Google Shape;1380;p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24525" y="328672"/>
            <a:ext cx="1187250" cy="34951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81" name="Google Shape;1381;p85"/>
          <p:cNvGrpSpPr/>
          <p:nvPr/>
        </p:nvGrpSpPr>
        <p:grpSpPr>
          <a:xfrm flipH="1">
            <a:off x="0" y="4591455"/>
            <a:ext cx="807396" cy="321820"/>
            <a:chOff x="7406117" y="275019"/>
            <a:chExt cx="1160803" cy="378074"/>
          </a:xfrm>
        </p:grpSpPr>
        <p:sp>
          <p:nvSpPr>
            <p:cNvPr id="1382" name="Google Shape;1382;p85"/>
            <p:cNvSpPr/>
            <p:nvPr/>
          </p:nvSpPr>
          <p:spPr>
            <a:xfrm>
              <a:off x="7406117" y="508758"/>
              <a:ext cx="144335" cy="144335"/>
            </a:xfrm>
            <a:custGeom>
              <a:rect b="b" l="l" r="r" t="t"/>
              <a:pathLst>
                <a:path extrusionOk="0" h="5673" w="5673">
                  <a:moveTo>
                    <a:pt x="2837" y="1481"/>
                  </a:moveTo>
                  <a:cubicBezTo>
                    <a:pt x="3585" y="1481"/>
                    <a:pt x="4192" y="2088"/>
                    <a:pt x="4193" y="2837"/>
                  </a:cubicBezTo>
                  <a:cubicBezTo>
                    <a:pt x="4193" y="3386"/>
                    <a:pt x="3862" y="3880"/>
                    <a:pt x="3356" y="4090"/>
                  </a:cubicBezTo>
                  <a:cubicBezTo>
                    <a:pt x="3189" y="4160"/>
                    <a:pt x="3013" y="4193"/>
                    <a:pt x="2838" y="4193"/>
                  </a:cubicBezTo>
                  <a:cubicBezTo>
                    <a:pt x="2485" y="4193"/>
                    <a:pt x="2138" y="4055"/>
                    <a:pt x="1878" y="3796"/>
                  </a:cubicBezTo>
                  <a:cubicBezTo>
                    <a:pt x="1490" y="3408"/>
                    <a:pt x="1373" y="2824"/>
                    <a:pt x="1584" y="2318"/>
                  </a:cubicBezTo>
                  <a:cubicBezTo>
                    <a:pt x="1794" y="1811"/>
                    <a:pt x="2289" y="1481"/>
                    <a:pt x="2837" y="1481"/>
                  </a:cubicBezTo>
                  <a:close/>
                  <a:moveTo>
                    <a:pt x="2837" y="1"/>
                  </a:moveTo>
                  <a:cubicBezTo>
                    <a:pt x="1274" y="1"/>
                    <a:pt x="1" y="1273"/>
                    <a:pt x="1" y="2837"/>
                  </a:cubicBezTo>
                  <a:cubicBezTo>
                    <a:pt x="1" y="4401"/>
                    <a:pt x="1274" y="5673"/>
                    <a:pt x="2837" y="5673"/>
                  </a:cubicBezTo>
                  <a:cubicBezTo>
                    <a:pt x="4401" y="5673"/>
                    <a:pt x="5673" y="4401"/>
                    <a:pt x="5673" y="2837"/>
                  </a:cubicBezTo>
                  <a:cubicBezTo>
                    <a:pt x="5673" y="1273"/>
                    <a:pt x="4401" y="1"/>
                    <a:pt x="2837" y="1"/>
                  </a:cubicBezTo>
                  <a:close/>
                </a:path>
              </a:pathLst>
            </a:custGeom>
            <a:solidFill>
              <a:srgbClr val="80D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3" name="Google Shape;1383;p85"/>
            <p:cNvSpPr/>
            <p:nvPr/>
          </p:nvSpPr>
          <p:spPr>
            <a:xfrm>
              <a:off x="8438909" y="519064"/>
              <a:ext cx="128011" cy="118870"/>
            </a:xfrm>
            <a:custGeom>
              <a:rect b="b" l="l" r="r" t="t"/>
              <a:pathLst>
                <a:path extrusionOk="0" h="4492" w="4652">
                  <a:moveTo>
                    <a:pt x="3751" y="0"/>
                  </a:moveTo>
                  <a:cubicBezTo>
                    <a:pt x="3541" y="0"/>
                    <a:pt x="3332" y="80"/>
                    <a:pt x="3172" y="240"/>
                  </a:cubicBezTo>
                  <a:lnTo>
                    <a:pt x="2653" y="759"/>
                  </a:lnTo>
                  <a:cubicBezTo>
                    <a:pt x="2563" y="850"/>
                    <a:pt x="2444" y="895"/>
                    <a:pt x="2325" y="895"/>
                  </a:cubicBezTo>
                  <a:cubicBezTo>
                    <a:pt x="2206" y="895"/>
                    <a:pt x="2088" y="850"/>
                    <a:pt x="1998" y="759"/>
                  </a:cubicBezTo>
                  <a:lnTo>
                    <a:pt x="1479" y="242"/>
                  </a:lnTo>
                  <a:cubicBezTo>
                    <a:pt x="1319" y="82"/>
                    <a:pt x="1109" y="2"/>
                    <a:pt x="899" y="2"/>
                  </a:cubicBezTo>
                  <a:cubicBezTo>
                    <a:pt x="689" y="2"/>
                    <a:pt x="480" y="82"/>
                    <a:pt x="320" y="242"/>
                  </a:cubicBezTo>
                  <a:cubicBezTo>
                    <a:pt x="0" y="561"/>
                    <a:pt x="0" y="1081"/>
                    <a:pt x="320" y="1401"/>
                  </a:cubicBezTo>
                  <a:lnTo>
                    <a:pt x="838" y="1918"/>
                  </a:lnTo>
                  <a:cubicBezTo>
                    <a:pt x="1019" y="2100"/>
                    <a:pt x="1019" y="2393"/>
                    <a:pt x="838" y="2575"/>
                  </a:cubicBezTo>
                  <a:lnTo>
                    <a:pt x="320" y="3092"/>
                  </a:lnTo>
                  <a:cubicBezTo>
                    <a:pt x="0" y="3412"/>
                    <a:pt x="0" y="3931"/>
                    <a:pt x="320" y="4251"/>
                  </a:cubicBezTo>
                  <a:cubicBezTo>
                    <a:pt x="480" y="4410"/>
                    <a:pt x="689" y="4490"/>
                    <a:pt x="899" y="4490"/>
                  </a:cubicBezTo>
                  <a:cubicBezTo>
                    <a:pt x="1109" y="4490"/>
                    <a:pt x="1319" y="4410"/>
                    <a:pt x="1479" y="4251"/>
                  </a:cubicBezTo>
                  <a:lnTo>
                    <a:pt x="1997" y="3732"/>
                  </a:lnTo>
                  <a:cubicBezTo>
                    <a:pt x="2087" y="3642"/>
                    <a:pt x="2206" y="3597"/>
                    <a:pt x="2325" y="3597"/>
                  </a:cubicBezTo>
                  <a:cubicBezTo>
                    <a:pt x="2444" y="3597"/>
                    <a:pt x="2563" y="3642"/>
                    <a:pt x="2653" y="3732"/>
                  </a:cubicBezTo>
                  <a:lnTo>
                    <a:pt x="3172" y="4251"/>
                  </a:lnTo>
                  <a:cubicBezTo>
                    <a:pt x="3332" y="4411"/>
                    <a:pt x="3541" y="4491"/>
                    <a:pt x="3751" y="4491"/>
                  </a:cubicBezTo>
                  <a:cubicBezTo>
                    <a:pt x="3960" y="4491"/>
                    <a:pt x="4170" y="4411"/>
                    <a:pt x="4330" y="4251"/>
                  </a:cubicBezTo>
                  <a:cubicBezTo>
                    <a:pt x="4650" y="3931"/>
                    <a:pt x="4650" y="3412"/>
                    <a:pt x="4330" y="3092"/>
                  </a:cubicBezTo>
                  <a:lnTo>
                    <a:pt x="3812" y="2574"/>
                  </a:lnTo>
                  <a:cubicBezTo>
                    <a:pt x="3631" y="2392"/>
                    <a:pt x="3631" y="2099"/>
                    <a:pt x="3812" y="1917"/>
                  </a:cubicBezTo>
                  <a:lnTo>
                    <a:pt x="4330" y="1400"/>
                  </a:lnTo>
                  <a:cubicBezTo>
                    <a:pt x="4651" y="1079"/>
                    <a:pt x="4651" y="560"/>
                    <a:pt x="4330" y="240"/>
                  </a:cubicBezTo>
                  <a:cubicBezTo>
                    <a:pt x="4170" y="80"/>
                    <a:pt x="3960" y="0"/>
                    <a:pt x="3751" y="0"/>
                  </a:cubicBezTo>
                  <a:close/>
                </a:path>
              </a:pathLst>
            </a:custGeom>
            <a:solidFill>
              <a:srgbClr val="0087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4" name="Google Shape;1384;p85"/>
            <p:cNvSpPr/>
            <p:nvPr/>
          </p:nvSpPr>
          <p:spPr>
            <a:xfrm>
              <a:off x="7946326" y="275019"/>
              <a:ext cx="144335" cy="144361"/>
            </a:xfrm>
            <a:custGeom>
              <a:rect b="b" l="l" r="r" t="t"/>
              <a:pathLst>
                <a:path extrusionOk="0" h="5674" w="5673">
                  <a:moveTo>
                    <a:pt x="2836" y="1"/>
                  </a:moveTo>
                  <a:cubicBezTo>
                    <a:pt x="2384" y="1"/>
                    <a:pt x="2016" y="369"/>
                    <a:pt x="2017" y="821"/>
                  </a:cubicBezTo>
                  <a:lnTo>
                    <a:pt x="2017" y="1554"/>
                  </a:lnTo>
                  <a:cubicBezTo>
                    <a:pt x="2017" y="1810"/>
                    <a:pt x="1808" y="2018"/>
                    <a:pt x="1553" y="2018"/>
                  </a:cubicBezTo>
                  <a:lnTo>
                    <a:pt x="820" y="2018"/>
                  </a:lnTo>
                  <a:cubicBezTo>
                    <a:pt x="367" y="2018"/>
                    <a:pt x="0" y="2384"/>
                    <a:pt x="0" y="2837"/>
                  </a:cubicBezTo>
                  <a:cubicBezTo>
                    <a:pt x="0" y="3290"/>
                    <a:pt x="367" y="3657"/>
                    <a:pt x="820" y="3657"/>
                  </a:cubicBezTo>
                  <a:lnTo>
                    <a:pt x="1553" y="3657"/>
                  </a:lnTo>
                  <a:cubicBezTo>
                    <a:pt x="1808" y="3657"/>
                    <a:pt x="2017" y="3865"/>
                    <a:pt x="2017" y="4121"/>
                  </a:cubicBezTo>
                  <a:lnTo>
                    <a:pt x="2017" y="4854"/>
                  </a:lnTo>
                  <a:cubicBezTo>
                    <a:pt x="2017" y="5307"/>
                    <a:pt x="2384" y="5673"/>
                    <a:pt x="2836" y="5673"/>
                  </a:cubicBezTo>
                  <a:cubicBezTo>
                    <a:pt x="3289" y="5673"/>
                    <a:pt x="3655" y="5307"/>
                    <a:pt x="3655" y="4854"/>
                  </a:cubicBezTo>
                  <a:lnTo>
                    <a:pt x="3655" y="4121"/>
                  </a:lnTo>
                  <a:cubicBezTo>
                    <a:pt x="3655" y="3865"/>
                    <a:pt x="3863" y="3657"/>
                    <a:pt x="4119" y="3657"/>
                  </a:cubicBezTo>
                  <a:lnTo>
                    <a:pt x="4852" y="3657"/>
                  </a:lnTo>
                  <a:cubicBezTo>
                    <a:pt x="5305" y="3657"/>
                    <a:pt x="5672" y="3290"/>
                    <a:pt x="5672" y="2837"/>
                  </a:cubicBezTo>
                  <a:cubicBezTo>
                    <a:pt x="5672" y="2384"/>
                    <a:pt x="5305" y="2018"/>
                    <a:pt x="4852" y="2018"/>
                  </a:cubicBezTo>
                  <a:lnTo>
                    <a:pt x="4119" y="2018"/>
                  </a:lnTo>
                  <a:cubicBezTo>
                    <a:pt x="3863" y="2018"/>
                    <a:pt x="3655" y="1810"/>
                    <a:pt x="3655" y="1554"/>
                  </a:cubicBezTo>
                  <a:lnTo>
                    <a:pt x="3655" y="821"/>
                  </a:lnTo>
                  <a:cubicBezTo>
                    <a:pt x="3655" y="369"/>
                    <a:pt x="3289" y="1"/>
                    <a:pt x="2836" y="1"/>
                  </a:cubicBezTo>
                  <a:close/>
                </a:path>
              </a:pathLst>
            </a:custGeom>
            <a:solidFill>
              <a:srgbClr val="FF9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385" name="Google Shape;1385;p8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8144" y="2127721"/>
            <a:ext cx="4862341" cy="24169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6" name="Google Shape;1386;p8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49577" y="2408555"/>
            <a:ext cx="3362198" cy="17430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0" name="Shape 1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" name="Google Shape;1391;p86"/>
          <p:cNvSpPr txBox="1"/>
          <p:nvPr>
            <p:ph type="title"/>
          </p:nvPr>
        </p:nvSpPr>
        <p:spPr>
          <a:xfrm>
            <a:off x="409950" y="80071"/>
            <a:ext cx="7036342" cy="74296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en" sz="2500">
                <a:latin typeface="Work Sans"/>
                <a:ea typeface="Work Sans"/>
                <a:cs typeface="Work Sans"/>
                <a:sym typeface="Work Sans"/>
              </a:rPr>
              <a:t>Let’s do it</a:t>
            </a:r>
            <a:endParaRPr b="1" sz="25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392" name="Google Shape;1392;p86"/>
          <p:cNvSpPr txBox="1"/>
          <p:nvPr>
            <p:ph idx="1" type="body"/>
          </p:nvPr>
        </p:nvSpPr>
        <p:spPr>
          <a:xfrm>
            <a:off x="0" y="693343"/>
            <a:ext cx="8639100" cy="30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None/>
            </a:pPr>
            <a:r>
              <a:rPr lang="en" u="sng">
                <a:solidFill>
                  <a:srgbClr val="11010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Comparison Operators:</a:t>
            </a:r>
            <a:r>
              <a:rPr lang="en">
                <a:solidFill>
                  <a:srgbClr val="11010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Comparison operators compare values and return a Boolean result (True or False)</a:t>
            </a:r>
            <a:endParaRPr>
              <a:solidFill>
                <a:srgbClr val="11010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1393" name="Google Shape;1393;p86"/>
          <p:cNvCxnSpPr/>
          <p:nvPr/>
        </p:nvCxnSpPr>
        <p:spPr>
          <a:xfrm>
            <a:off x="478144" y="678184"/>
            <a:ext cx="26385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94" name="Google Shape;1394;p86"/>
          <p:cNvSpPr/>
          <p:nvPr/>
        </p:nvSpPr>
        <p:spPr>
          <a:xfrm>
            <a:off x="0" y="4913275"/>
            <a:ext cx="9144000" cy="24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pic>
        <p:nvPicPr>
          <p:cNvPr id="1395" name="Google Shape;1395;p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24525" y="328672"/>
            <a:ext cx="1187250" cy="34951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96" name="Google Shape;1396;p86"/>
          <p:cNvGrpSpPr/>
          <p:nvPr/>
        </p:nvGrpSpPr>
        <p:grpSpPr>
          <a:xfrm flipH="1">
            <a:off x="176586" y="4535201"/>
            <a:ext cx="1160803" cy="378074"/>
            <a:chOff x="7406117" y="275019"/>
            <a:chExt cx="1160803" cy="378074"/>
          </a:xfrm>
        </p:grpSpPr>
        <p:sp>
          <p:nvSpPr>
            <p:cNvPr id="1397" name="Google Shape;1397;p86"/>
            <p:cNvSpPr/>
            <p:nvPr/>
          </p:nvSpPr>
          <p:spPr>
            <a:xfrm>
              <a:off x="7406117" y="508758"/>
              <a:ext cx="144335" cy="144335"/>
            </a:xfrm>
            <a:custGeom>
              <a:rect b="b" l="l" r="r" t="t"/>
              <a:pathLst>
                <a:path extrusionOk="0" h="5673" w="5673">
                  <a:moveTo>
                    <a:pt x="2837" y="1481"/>
                  </a:moveTo>
                  <a:cubicBezTo>
                    <a:pt x="3585" y="1481"/>
                    <a:pt x="4192" y="2088"/>
                    <a:pt x="4193" y="2837"/>
                  </a:cubicBezTo>
                  <a:cubicBezTo>
                    <a:pt x="4193" y="3386"/>
                    <a:pt x="3862" y="3880"/>
                    <a:pt x="3356" y="4090"/>
                  </a:cubicBezTo>
                  <a:cubicBezTo>
                    <a:pt x="3189" y="4160"/>
                    <a:pt x="3013" y="4193"/>
                    <a:pt x="2838" y="4193"/>
                  </a:cubicBezTo>
                  <a:cubicBezTo>
                    <a:pt x="2485" y="4193"/>
                    <a:pt x="2138" y="4055"/>
                    <a:pt x="1878" y="3796"/>
                  </a:cubicBezTo>
                  <a:cubicBezTo>
                    <a:pt x="1490" y="3408"/>
                    <a:pt x="1373" y="2824"/>
                    <a:pt x="1584" y="2318"/>
                  </a:cubicBezTo>
                  <a:cubicBezTo>
                    <a:pt x="1794" y="1811"/>
                    <a:pt x="2289" y="1481"/>
                    <a:pt x="2837" y="1481"/>
                  </a:cubicBezTo>
                  <a:close/>
                  <a:moveTo>
                    <a:pt x="2837" y="1"/>
                  </a:moveTo>
                  <a:cubicBezTo>
                    <a:pt x="1274" y="1"/>
                    <a:pt x="1" y="1273"/>
                    <a:pt x="1" y="2837"/>
                  </a:cubicBezTo>
                  <a:cubicBezTo>
                    <a:pt x="1" y="4401"/>
                    <a:pt x="1274" y="5673"/>
                    <a:pt x="2837" y="5673"/>
                  </a:cubicBezTo>
                  <a:cubicBezTo>
                    <a:pt x="4401" y="5673"/>
                    <a:pt x="5673" y="4401"/>
                    <a:pt x="5673" y="2837"/>
                  </a:cubicBezTo>
                  <a:cubicBezTo>
                    <a:pt x="5673" y="1273"/>
                    <a:pt x="4401" y="1"/>
                    <a:pt x="2837" y="1"/>
                  </a:cubicBezTo>
                  <a:close/>
                </a:path>
              </a:pathLst>
            </a:custGeom>
            <a:solidFill>
              <a:srgbClr val="80D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8" name="Google Shape;1398;p86"/>
            <p:cNvSpPr/>
            <p:nvPr/>
          </p:nvSpPr>
          <p:spPr>
            <a:xfrm>
              <a:off x="8438909" y="519064"/>
              <a:ext cx="128011" cy="118870"/>
            </a:xfrm>
            <a:custGeom>
              <a:rect b="b" l="l" r="r" t="t"/>
              <a:pathLst>
                <a:path extrusionOk="0" h="4492" w="4652">
                  <a:moveTo>
                    <a:pt x="3751" y="0"/>
                  </a:moveTo>
                  <a:cubicBezTo>
                    <a:pt x="3541" y="0"/>
                    <a:pt x="3332" y="80"/>
                    <a:pt x="3172" y="240"/>
                  </a:cubicBezTo>
                  <a:lnTo>
                    <a:pt x="2653" y="759"/>
                  </a:lnTo>
                  <a:cubicBezTo>
                    <a:pt x="2563" y="850"/>
                    <a:pt x="2444" y="895"/>
                    <a:pt x="2325" y="895"/>
                  </a:cubicBezTo>
                  <a:cubicBezTo>
                    <a:pt x="2206" y="895"/>
                    <a:pt x="2088" y="850"/>
                    <a:pt x="1998" y="759"/>
                  </a:cubicBezTo>
                  <a:lnTo>
                    <a:pt x="1479" y="242"/>
                  </a:lnTo>
                  <a:cubicBezTo>
                    <a:pt x="1319" y="82"/>
                    <a:pt x="1109" y="2"/>
                    <a:pt x="899" y="2"/>
                  </a:cubicBezTo>
                  <a:cubicBezTo>
                    <a:pt x="689" y="2"/>
                    <a:pt x="480" y="82"/>
                    <a:pt x="320" y="242"/>
                  </a:cubicBezTo>
                  <a:cubicBezTo>
                    <a:pt x="0" y="561"/>
                    <a:pt x="0" y="1081"/>
                    <a:pt x="320" y="1401"/>
                  </a:cubicBezTo>
                  <a:lnTo>
                    <a:pt x="838" y="1918"/>
                  </a:lnTo>
                  <a:cubicBezTo>
                    <a:pt x="1019" y="2100"/>
                    <a:pt x="1019" y="2393"/>
                    <a:pt x="838" y="2575"/>
                  </a:cubicBezTo>
                  <a:lnTo>
                    <a:pt x="320" y="3092"/>
                  </a:lnTo>
                  <a:cubicBezTo>
                    <a:pt x="0" y="3412"/>
                    <a:pt x="0" y="3931"/>
                    <a:pt x="320" y="4251"/>
                  </a:cubicBezTo>
                  <a:cubicBezTo>
                    <a:pt x="480" y="4410"/>
                    <a:pt x="689" y="4490"/>
                    <a:pt x="899" y="4490"/>
                  </a:cubicBezTo>
                  <a:cubicBezTo>
                    <a:pt x="1109" y="4490"/>
                    <a:pt x="1319" y="4410"/>
                    <a:pt x="1479" y="4251"/>
                  </a:cubicBezTo>
                  <a:lnTo>
                    <a:pt x="1997" y="3732"/>
                  </a:lnTo>
                  <a:cubicBezTo>
                    <a:pt x="2087" y="3642"/>
                    <a:pt x="2206" y="3597"/>
                    <a:pt x="2325" y="3597"/>
                  </a:cubicBezTo>
                  <a:cubicBezTo>
                    <a:pt x="2444" y="3597"/>
                    <a:pt x="2563" y="3642"/>
                    <a:pt x="2653" y="3732"/>
                  </a:cubicBezTo>
                  <a:lnTo>
                    <a:pt x="3172" y="4251"/>
                  </a:lnTo>
                  <a:cubicBezTo>
                    <a:pt x="3332" y="4411"/>
                    <a:pt x="3541" y="4491"/>
                    <a:pt x="3751" y="4491"/>
                  </a:cubicBezTo>
                  <a:cubicBezTo>
                    <a:pt x="3960" y="4491"/>
                    <a:pt x="4170" y="4411"/>
                    <a:pt x="4330" y="4251"/>
                  </a:cubicBezTo>
                  <a:cubicBezTo>
                    <a:pt x="4650" y="3931"/>
                    <a:pt x="4650" y="3412"/>
                    <a:pt x="4330" y="3092"/>
                  </a:cubicBezTo>
                  <a:lnTo>
                    <a:pt x="3812" y="2574"/>
                  </a:lnTo>
                  <a:cubicBezTo>
                    <a:pt x="3631" y="2392"/>
                    <a:pt x="3631" y="2099"/>
                    <a:pt x="3812" y="1917"/>
                  </a:cubicBezTo>
                  <a:lnTo>
                    <a:pt x="4330" y="1400"/>
                  </a:lnTo>
                  <a:cubicBezTo>
                    <a:pt x="4651" y="1079"/>
                    <a:pt x="4651" y="560"/>
                    <a:pt x="4330" y="240"/>
                  </a:cubicBezTo>
                  <a:cubicBezTo>
                    <a:pt x="4170" y="80"/>
                    <a:pt x="3960" y="0"/>
                    <a:pt x="3751" y="0"/>
                  </a:cubicBezTo>
                  <a:close/>
                </a:path>
              </a:pathLst>
            </a:custGeom>
            <a:solidFill>
              <a:srgbClr val="0087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9" name="Google Shape;1399;p86"/>
            <p:cNvSpPr/>
            <p:nvPr/>
          </p:nvSpPr>
          <p:spPr>
            <a:xfrm>
              <a:off x="7946326" y="275019"/>
              <a:ext cx="144335" cy="144361"/>
            </a:xfrm>
            <a:custGeom>
              <a:rect b="b" l="l" r="r" t="t"/>
              <a:pathLst>
                <a:path extrusionOk="0" h="5674" w="5673">
                  <a:moveTo>
                    <a:pt x="2836" y="1"/>
                  </a:moveTo>
                  <a:cubicBezTo>
                    <a:pt x="2384" y="1"/>
                    <a:pt x="2016" y="369"/>
                    <a:pt x="2017" y="821"/>
                  </a:cubicBezTo>
                  <a:lnTo>
                    <a:pt x="2017" y="1554"/>
                  </a:lnTo>
                  <a:cubicBezTo>
                    <a:pt x="2017" y="1810"/>
                    <a:pt x="1808" y="2018"/>
                    <a:pt x="1553" y="2018"/>
                  </a:cubicBezTo>
                  <a:lnTo>
                    <a:pt x="820" y="2018"/>
                  </a:lnTo>
                  <a:cubicBezTo>
                    <a:pt x="367" y="2018"/>
                    <a:pt x="0" y="2384"/>
                    <a:pt x="0" y="2837"/>
                  </a:cubicBezTo>
                  <a:cubicBezTo>
                    <a:pt x="0" y="3290"/>
                    <a:pt x="367" y="3657"/>
                    <a:pt x="820" y="3657"/>
                  </a:cubicBezTo>
                  <a:lnTo>
                    <a:pt x="1553" y="3657"/>
                  </a:lnTo>
                  <a:cubicBezTo>
                    <a:pt x="1808" y="3657"/>
                    <a:pt x="2017" y="3865"/>
                    <a:pt x="2017" y="4121"/>
                  </a:cubicBezTo>
                  <a:lnTo>
                    <a:pt x="2017" y="4854"/>
                  </a:lnTo>
                  <a:cubicBezTo>
                    <a:pt x="2017" y="5307"/>
                    <a:pt x="2384" y="5673"/>
                    <a:pt x="2836" y="5673"/>
                  </a:cubicBezTo>
                  <a:cubicBezTo>
                    <a:pt x="3289" y="5673"/>
                    <a:pt x="3655" y="5307"/>
                    <a:pt x="3655" y="4854"/>
                  </a:cubicBezTo>
                  <a:lnTo>
                    <a:pt x="3655" y="4121"/>
                  </a:lnTo>
                  <a:cubicBezTo>
                    <a:pt x="3655" y="3865"/>
                    <a:pt x="3863" y="3657"/>
                    <a:pt x="4119" y="3657"/>
                  </a:cubicBezTo>
                  <a:lnTo>
                    <a:pt x="4852" y="3657"/>
                  </a:lnTo>
                  <a:cubicBezTo>
                    <a:pt x="5305" y="3657"/>
                    <a:pt x="5672" y="3290"/>
                    <a:pt x="5672" y="2837"/>
                  </a:cubicBezTo>
                  <a:cubicBezTo>
                    <a:pt x="5672" y="2384"/>
                    <a:pt x="5305" y="2018"/>
                    <a:pt x="4852" y="2018"/>
                  </a:cubicBezTo>
                  <a:lnTo>
                    <a:pt x="4119" y="2018"/>
                  </a:lnTo>
                  <a:cubicBezTo>
                    <a:pt x="3863" y="2018"/>
                    <a:pt x="3655" y="1810"/>
                    <a:pt x="3655" y="1554"/>
                  </a:cubicBezTo>
                  <a:lnTo>
                    <a:pt x="3655" y="821"/>
                  </a:lnTo>
                  <a:cubicBezTo>
                    <a:pt x="3655" y="369"/>
                    <a:pt x="3289" y="1"/>
                    <a:pt x="2836" y="1"/>
                  </a:cubicBezTo>
                  <a:close/>
                </a:path>
              </a:pathLst>
            </a:custGeom>
            <a:solidFill>
              <a:srgbClr val="FF9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400" name="Google Shape;1400;p8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3426" y="1581681"/>
            <a:ext cx="4524413" cy="24605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1" name="Google Shape;1401;p8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234230" y="2026434"/>
            <a:ext cx="3248478" cy="18862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5" name="Shape 1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" name="Google Shape;1406;p87"/>
          <p:cNvSpPr txBox="1"/>
          <p:nvPr>
            <p:ph type="title"/>
          </p:nvPr>
        </p:nvSpPr>
        <p:spPr>
          <a:xfrm>
            <a:off x="409950" y="80071"/>
            <a:ext cx="7036342" cy="74296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en" sz="2500">
                <a:latin typeface="Work Sans"/>
                <a:ea typeface="Work Sans"/>
                <a:cs typeface="Work Sans"/>
                <a:sym typeface="Work Sans"/>
              </a:rPr>
              <a:t>Let’s do it</a:t>
            </a:r>
            <a:endParaRPr b="1" sz="25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407" name="Google Shape;1407;p87"/>
          <p:cNvSpPr txBox="1"/>
          <p:nvPr>
            <p:ph idx="1" type="body"/>
          </p:nvPr>
        </p:nvSpPr>
        <p:spPr>
          <a:xfrm>
            <a:off x="0" y="693343"/>
            <a:ext cx="8639100" cy="30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None/>
            </a:pPr>
            <a:r>
              <a:rPr lang="en" u="sng">
                <a:solidFill>
                  <a:srgbClr val="11010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Logical Operators</a:t>
            </a:r>
            <a:r>
              <a:rPr lang="en">
                <a:solidFill>
                  <a:srgbClr val="11010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: Logical operators combine Boolean expressions.</a:t>
            </a:r>
            <a:endParaRPr>
              <a:solidFill>
                <a:srgbClr val="11010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1408" name="Google Shape;1408;p87"/>
          <p:cNvCxnSpPr/>
          <p:nvPr/>
        </p:nvCxnSpPr>
        <p:spPr>
          <a:xfrm>
            <a:off x="478144" y="678184"/>
            <a:ext cx="26385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09" name="Google Shape;1409;p87"/>
          <p:cNvSpPr/>
          <p:nvPr/>
        </p:nvSpPr>
        <p:spPr>
          <a:xfrm>
            <a:off x="0" y="4913275"/>
            <a:ext cx="9144000" cy="24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pic>
        <p:nvPicPr>
          <p:cNvPr id="1410" name="Google Shape;1410;p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24525" y="328672"/>
            <a:ext cx="1187250" cy="34951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11" name="Google Shape;1411;p87"/>
          <p:cNvGrpSpPr/>
          <p:nvPr/>
        </p:nvGrpSpPr>
        <p:grpSpPr>
          <a:xfrm flipH="1">
            <a:off x="176586" y="4535201"/>
            <a:ext cx="1160803" cy="378074"/>
            <a:chOff x="7406117" y="275019"/>
            <a:chExt cx="1160803" cy="378074"/>
          </a:xfrm>
        </p:grpSpPr>
        <p:sp>
          <p:nvSpPr>
            <p:cNvPr id="1412" name="Google Shape;1412;p87"/>
            <p:cNvSpPr/>
            <p:nvPr/>
          </p:nvSpPr>
          <p:spPr>
            <a:xfrm>
              <a:off x="7406117" y="508758"/>
              <a:ext cx="144335" cy="144335"/>
            </a:xfrm>
            <a:custGeom>
              <a:rect b="b" l="l" r="r" t="t"/>
              <a:pathLst>
                <a:path extrusionOk="0" h="5673" w="5673">
                  <a:moveTo>
                    <a:pt x="2837" y="1481"/>
                  </a:moveTo>
                  <a:cubicBezTo>
                    <a:pt x="3585" y="1481"/>
                    <a:pt x="4192" y="2088"/>
                    <a:pt x="4193" y="2837"/>
                  </a:cubicBezTo>
                  <a:cubicBezTo>
                    <a:pt x="4193" y="3386"/>
                    <a:pt x="3862" y="3880"/>
                    <a:pt x="3356" y="4090"/>
                  </a:cubicBezTo>
                  <a:cubicBezTo>
                    <a:pt x="3189" y="4160"/>
                    <a:pt x="3013" y="4193"/>
                    <a:pt x="2838" y="4193"/>
                  </a:cubicBezTo>
                  <a:cubicBezTo>
                    <a:pt x="2485" y="4193"/>
                    <a:pt x="2138" y="4055"/>
                    <a:pt x="1878" y="3796"/>
                  </a:cubicBezTo>
                  <a:cubicBezTo>
                    <a:pt x="1490" y="3408"/>
                    <a:pt x="1373" y="2824"/>
                    <a:pt x="1584" y="2318"/>
                  </a:cubicBezTo>
                  <a:cubicBezTo>
                    <a:pt x="1794" y="1811"/>
                    <a:pt x="2289" y="1481"/>
                    <a:pt x="2837" y="1481"/>
                  </a:cubicBezTo>
                  <a:close/>
                  <a:moveTo>
                    <a:pt x="2837" y="1"/>
                  </a:moveTo>
                  <a:cubicBezTo>
                    <a:pt x="1274" y="1"/>
                    <a:pt x="1" y="1273"/>
                    <a:pt x="1" y="2837"/>
                  </a:cubicBezTo>
                  <a:cubicBezTo>
                    <a:pt x="1" y="4401"/>
                    <a:pt x="1274" y="5673"/>
                    <a:pt x="2837" y="5673"/>
                  </a:cubicBezTo>
                  <a:cubicBezTo>
                    <a:pt x="4401" y="5673"/>
                    <a:pt x="5673" y="4401"/>
                    <a:pt x="5673" y="2837"/>
                  </a:cubicBezTo>
                  <a:cubicBezTo>
                    <a:pt x="5673" y="1273"/>
                    <a:pt x="4401" y="1"/>
                    <a:pt x="2837" y="1"/>
                  </a:cubicBezTo>
                  <a:close/>
                </a:path>
              </a:pathLst>
            </a:custGeom>
            <a:solidFill>
              <a:srgbClr val="80D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3" name="Google Shape;1413;p87"/>
            <p:cNvSpPr/>
            <p:nvPr/>
          </p:nvSpPr>
          <p:spPr>
            <a:xfrm>
              <a:off x="8438909" y="519064"/>
              <a:ext cx="128011" cy="118870"/>
            </a:xfrm>
            <a:custGeom>
              <a:rect b="b" l="l" r="r" t="t"/>
              <a:pathLst>
                <a:path extrusionOk="0" h="4492" w="4652">
                  <a:moveTo>
                    <a:pt x="3751" y="0"/>
                  </a:moveTo>
                  <a:cubicBezTo>
                    <a:pt x="3541" y="0"/>
                    <a:pt x="3332" y="80"/>
                    <a:pt x="3172" y="240"/>
                  </a:cubicBezTo>
                  <a:lnTo>
                    <a:pt x="2653" y="759"/>
                  </a:lnTo>
                  <a:cubicBezTo>
                    <a:pt x="2563" y="850"/>
                    <a:pt x="2444" y="895"/>
                    <a:pt x="2325" y="895"/>
                  </a:cubicBezTo>
                  <a:cubicBezTo>
                    <a:pt x="2206" y="895"/>
                    <a:pt x="2088" y="850"/>
                    <a:pt x="1998" y="759"/>
                  </a:cubicBezTo>
                  <a:lnTo>
                    <a:pt x="1479" y="242"/>
                  </a:lnTo>
                  <a:cubicBezTo>
                    <a:pt x="1319" y="82"/>
                    <a:pt x="1109" y="2"/>
                    <a:pt x="899" y="2"/>
                  </a:cubicBezTo>
                  <a:cubicBezTo>
                    <a:pt x="689" y="2"/>
                    <a:pt x="480" y="82"/>
                    <a:pt x="320" y="242"/>
                  </a:cubicBezTo>
                  <a:cubicBezTo>
                    <a:pt x="0" y="561"/>
                    <a:pt x="0" y="1081"/>
                    <a:pt x="320" y="1401"/>
                  </a:cubicBezTo>
                  <a:lnTo>
                    <a:pt x="838" y="1918"/>
                  </a:lnTo>
                  <a:cubicBezTo>
                    <a:pt x="1019" y="2100"/>
                    <a:pt x="1019" y="2393"/>
                    <a:pt x="838" y="2575"/>
                  </a:cubicBezTo>
                  <a:lnTo>
                    <a:pt x="320" y="3092"/>
                  </a:lnTo>
                  <a:cubicBezTo>
                    <a:pt x="0" y="3412"/>
                    <a:pt x="0" y="3931"/>
                    <a:pt x="320" y="4251"/>
                  </a:cubicBezTo>
                  <a:cubicBezTo>
                    <a:pt x="480" y="4410"/>
                    <a:pt x="689" y="4490"/>
                    <a:pt x="899" y="4490"/>
                  </a:cubicBezTo>
                  <a:cubicBezTo>
                    <a:pt x="1109" y="4490"/>
                    <a:pt x="1319" y="4410"/>
                    <a:pt x="1479" y="4251"/>
                  </a:cubicBezTo>
                  <a:lnTo>
                    <a:pt x="1997" y="3732"/>
                  </a:lnTo>
                  <a:cubicBezTo>
                    <a:pt x="2087" y="3642"/>
                    <a:pt x="2206" y="3597"/>
                    <a:pt x="2325" y="3597"/>
                  </a:cubicBezTo>
                  <a:cubicBezTo>
                    <a:pt x="2444" y="3597"/>
                    <a:pt x="2563" y="3642"/>
                    <a:pt x="2653" y="3732"/>
                  </a:cubicBezTo>
                  <a:lnTo>
                    <a:pt x="3172" y="4251"/>
                  </a:lnTo>
                  <a:cubicBezTo>
                    <a:pt x="3332" y="4411"/>
                    <a:pt x="3541" y="4491"/>
                    <a:pt x="3751" y="4491"/>
                  </a:cubicBezTo>
                  <a:cubicBezTo>
                    <a:pt x="3960" y="4491"/>
                    <a:pt x="4170" y="4411"/>
                    <a:pt x="4330" y="4251"/>
                  </a:cubicBezTo>
                  <a:cubicBezTo>
                    <a:pt x="4650" y="3931"/>
                    <a:pt x="4650" y="3412"/>
                    <a:pt x="4330" y="3092"/>
                  </a:cubicBezTo>
                  <a:lnTo>
                    <a:pt x="3812" y="2574"/>
                  </a:lnTo>
                  <a:cubicBezTo>
                    <a:pt x="3631" y="2392"/>
                    <a:pt x="3631" y="2099"/>
                    <a:pt x="3812" y="1917"/>
                  </a:cubicBezTo>
                  <a:lnTo>
                    <a:pt x="4330" y="1400"/>
                  </a:lnTo>
                  <a:cubicBezTo>
                    <a:pt x="4651" y="1079"/>
                    <a:pt x="4651" y="560"/>
                    <a:pt x="4330" y="240"/>
                  </a:cubicBezTo>
                  <a:cubicBezTo>
                    <a:pt x="4170" y="80"/>
                    <a:pt x="3960" y="0"/>
                    <a:pt x="3751" y="0"/>
                  </a:cubicBezTo>
                  <a:close/>
                </a:path>
              </a:pathLst>
            </a:custGeom>
            <a:solidFill>
              <a:srgbClr val="0087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4" name="Google Shape;1414;p87"/>
            <p:cNvSpPr/>
            <p:nvPr/>
          </p:nvSpPr>
          <p:spPr>
            <a:xfrm>
              <a:off x="7946326" y="275019"/>
              <a:ext cx="144335" cy="144361"/>
            </a:xfrm>
            <a:custGeom>
              <a:rect b="b" l="l" r="r" t="t"/>
              <a:pathLst>
                <a:path extrusionOk="0" h="5674" w="5673">
                  <a:moveTo>
                    <a:pt x="2836" y="1"/>
                  </a:moveTo>
                  <a:cubicBezTo>
                    <a:pt x="2384" y="1"/>
                    <a:pt x="2016" y="369"/>
                    <a:pt x="2017" y="821"/>
                  </a:cubicBezTo>
                  <a:lnTo>
                    <a:pt x="2017" y="1554"/>
                  </a:lnTo>
                  <a:cubicBezTo>
                    <a:pt x="2017" y="1810"/>
                    <a:pt x="1808" y="2018"/>
                    <a:pt x="1553" y="2018"/>
                  </a:cubicBezTo>
                  <a:lnTo>
                    <a:pt x="820" y="2018"/>
                  </a:lnTo>
                  <a:cubicBezTo>
                    <a:pt x="367" y="2018"/>
                    <a:pt x="0" y="2384"/>
                    <a:pt x="0" y="2837"/>
                  </a:cubicBezTo>
                  <a:cubicBezTo>
                    <a:pt x="0" y="3290"/>
                    <a:pt x="367" y="3657"/>
                    <a:pt x="820" y="3657"/>
                  </a:cubicBezTo>
                  <a:lnTo>
                    <a:pt x="1553" y="3657"/>
                  </a:lnTo>
                  <a:cubicBezTo>
                    <a:pt x="1808" y="3657"/>
                    <a:pt x="2017" y="3865"/>
                    <a:pt x="2017" y="4121"/>
                  </a:cubicBezTo>
                  <a:lnTo>
                    <a:pt x="2017" y="4854"/>
                  </a:lnTo>
                  <a:cubicBezTo>
                    <a:pt x="2017" y="5307"/>
                    <a:pt x="2384" y="5673"/>
                    <a:pt x="2836" y="5673"/>
                  </a:cubicBezTo>
                  <a:cubicBezTo>
                    <a:pt x="3289" y="5673"/>
                    <a:pt x="3655" y="5307"/>
                    <a:pt x="3655" y="4854"/>
                  </a:cubicBezTo>
                  <a:lnTo>
                    <a:pt x="3655" y="4121"/>
                  </a:lnTo>
                  <a:cubicBezTo>
                    <a:pt x="3655" y="3865"/>
                    <a:pt x="3863" y="3657"/>
                    <a:pt x="4119" y="3657"/>
                  </a:cubicBezTo>
                  <a:lnTo>
                    <a:pt x="4852" y="3657"/>
                  </a:lnTo>
                  <a:cubicBezTo>
                    <a:pt x="5305" y="3657"/>
                    <a:pt x="5672" y="3290"/>
                    <a:pt x="5672" y="2837"/>
                  </a:cubicBezTo>
                  <a:cubicBezTo>
                    <a:pt x="5672" y="2384"/>
                    <a:pt x="5305" y="2018"/>
                    <a:pt x="4852" y="2018"/>
                  </a:cubicBezTo>
                  <a:lnTo>
                    <a:pt x="4119" y="2018"/>
                  </a:lnTo>
                  <a:cubicBezTo>
                    <a:pt x="3863" y="2018"/>
                    <a:pt x="3655" y="1810"/>
                    <a:pt x="3655" y="1554"/>
                  </a:cubicBezTo>
                  <a:lnTo>
                    <a:pt x="3655" y="821"/>
                  </a:lnTo>
                  <a:cubicBezTo>
                    <a:pt x="3655" y="369"/>
                    <a:pt x="3289" y="1"/>
                    <a:pt x="2836" y="1"/>
                  </a:cubicBezTo>
                  <a:close/>
                </a:path>
              </a:pathLst>
            </a:custGeom>
            <a:solidFill>
              <a:srgbClr val="FF9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415" name="Google Shape;1415;p8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9951" y="1314332"/>
            <a:ext cx="4771092" cy="29751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6" name="Google Shape;1416;p8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53717" y="1953265"/>
            <a:ext cx="3458058" cy="16290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0" name="Shape 1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1" name="Google Shape;1421;p88"/>
          <p:cNvSpPr txBox="1"/>
          <p:nvPr>
            <p:ph type="title"/>
          </p:nvPr>
        </p:nvSpPr>
        <p:spPr>
          <a:xfrm>
            <a:off x="409950" y="80071"/>
            <a:ext cx="7036342" cy="74296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en" sz="2500">
                <a:latin typeface="Work Sans"/>
                <a:ea typeface="Work Sans"/>
                <a:cs typeface="Work Sans"/>
                <a:sym typeface="Work Sans"/>
              </a:rPr>
              <a:t>Let’s do it</a:t>
            </a:r>
            <a:endParaRPr b="1" sz="25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422" name="Google Shape;1422;p88"/>
          <p:cNvSpPr txBox="1"/>
          <p:nvPr>
            <p:ph idx="1" type="body"/>
          </p:nvPr>
        </p:nvSpPr>
        <p:spPr>
          <a:xfrm>
            <a:off x="0" y="693343"/>
            <a:ext cx="8639100" cy="30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None/>
            </a:pPr>
            <a:r>
              <a:rPr lang="en" u="sng">
                <a:solidFill>
                  <a:srgbClr val="11010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Assignment Operators: </a:t>
            </a:r>
            <a:r>
              <a:rPr lang="en">
                <a:solidFill>
                  <a:srgbClr val="11010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Assignment operators assign values to variables. Augmented assignment operators simplify expressions involving the same variable.</a:t>
            </a:r>
            <a:endParaRPr/>
          </a:p>
          <a:p>
            <a:pPr indent="0" lvl="0" marL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None/>
            </a:pPr>
            <a:r>
              <a:t/>
            </a:r>
            <a:endParaRPr>
              <a:solidFill>
                <a:srgbClr val="11010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None/>
            </a:pPr>
            <a:r>
              <a:t/>
            </a:r>
            <a:endParaRPr>
              <a:solidFill>
                <a:srgbClr val="11010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1423" name="Google Shape;1423;p88"/>
          <p:cNvCxnSpPr/>
          <p:nvPr/>
        </p:nvCxnSpPr>
        <p:spPr>
          <a:xfrm>
            <a:off x="478144" y="678184"/>
            <a:ext cx="26385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24" name="Google Shape;1424;p88"/>
          <p:cNvSpPr/>
          <p:nvPr/>
        </p:nvSpPr>
        <p:spPr>
          <a:xfrm>
            <a:off x="0" y="4913275"/>
            <a:ext cx="9144000" cy="24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pic>
        <p:nvPicPr>
          <p:cNvPr id="1425" name="Google Shape;1425;p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24525" y="328672"/>
            <a:ext cx="1187250" cy="34951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26" name="Google Shape;1426;p88"/>
          <p:cNvGrpSpPr/>
          <p:nvPr/>
        </p:nvGrpSpPr>
        <p:grpSpPr>
          <a:xfrm flipH="1">
            <a:off x="176586" y="4535201"/>
            <a:ext cx="1160803" cy="378074"/>
            <a:chOff x="7406117" y="275019"/>
            <a:chExt cx="1160803" cy="378074"/>
          </a:xfrm>
        </p:grpSpPr>
        <p:sp>
          <p:nvSpPr>
            <p:cNvPr id="1427" name="Google Shape;1427;p88"/>
            <p:cNvSpPr/>
            <p:nvPr/>
          </p:nvSpPr>
          <p:spPr>
            <a:xfrm>
              <a:off x="7406117" y="508758"/>
              <a:ext cx="144335" cy="144335"/>
            </a:xfrm>
            <a:custGeom>
              <a:rect b="b" l="l" r="r" t="t"/>
              <a:pathLst>
                <a:path extrusionOk="0" h="5673" w="5673">
                  <a:moveTo>
                    <a:pt x="2837" y="1481"/>
                  </a:moveTo>
                  <a:cubicBezTo>
                    <a:pt x="3585" y="1481"/>
                    <a:pt x="4192" y="2088"/>
                    <a:pt x="4193" y="2837"/>
                  </a:cubicBezTo>
                  <a:cubicBezTo>
                    <a:pt x="4193" y="3386"/>
                    <a:pt x="3862" y="3880"/>
                    <a:pt x="3356" y="4090"/>
                  </a:cubicBezTo>
                  <a:cubicBezTo>
                    <a:pt x="3189" y="4160"/>
                    <a:pt x="3013" y="4193"/>
                    <a:pt x="2838" y="4193"/>
                  </a:cubicBezTo>
                  <a:cubicBezTo>
                    <a:pt x="2485" y="4193"/>
                    <a:pt x="2138" y="4055"/>
                    <a:pt x="1878" y="3796"/>
                  </a:cubicBezTo>
                  <a:cubicBezTo>
                    <a:pt x="1490" y="3408"/>
                    <a:pt x="1373" y="2824"/>
                    <a:pt x="1584" y="2318"/>
                  </a:cubicBezTo>
                  <a:cubicBezTo>
                    <a:pt x="1794" y="1811"/>
                    <a:pt x="2289" y="1481"/>
                    <a:pt x="2837" y="1481"/>
                  </a:cubicBezTo>
                  <a:close/>
                  <a:moveTo>
                    <a:pt x="2837" y="1"/>
                  </a:moveTo>
                  <a:cubicBezTo>
                    <a:pt x="1274" y="1"/>
                    <a:pt x="1" y="1273"/>
                    <a:pt x="1" y="2837"/>
                  </a:cubicBezTo>
                  <a:cubicBezTo>
                    <a:pt x="1" y="4401"/>
                    <a:pt x="1274" y="5673"/>
                    <a:pt x="2837" y="5673"/>
                  </a:cubicBezTo>
                  <a:cubicBezTo>
                    <a:pt x="4401" y="5673"/>
                    <a:pt x="5673" y="4401"/>
                    <a:pt x="5673" y="2837"/>
                  </a:cubicBezTo>
                  <a:cubicBezTo>
                    <a:pt x="5673" y="1273"/>
                    <a:pt x="4401" y="1"/>
                    <a:pt x="2837" y="1"/>
                  </a:cubicBezTo>
                  <a:close/>
                </a:path>
              </a:pathLst>
            </a:custGeom>
            <a:solidFill>
              <a:srgbClr val="80D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8" name="Google Shape;1428;p88"/>
            <p:cNvSpPr/>
            <p:nvPr/>
          </p:nvSpPr>
          <p:spPr>
            <a:xfrm>
              <a:off x="8438909" y="519064"/>
              <a:ext cx="128011" cy="118870"/>
            </a:xfrm>
            <a:custGeom>
              <a:rect b="b" l="l" r="r" t="t"/>
              <a:pathLst>
                <a:path extrusionOk="0" h="4492" w="4652">
                  <a:moveTo>
                    <a:pt x="3751" y="0"/>
                  </a:moveTo>
                  <a:cubicBezTo>
                    <a:pt x="3541" y="0"/>
                    <a:pt x="3332" y="80"/>
                    <a:pt x="3172" y="240"/>
                  </a:cubicBezTo>
                  <a:lnTo>
                    <a:pt x="2653" y="759"/>
                  </a:lnTo>
                  <a:cubicBezTo>
                    <a:pt x="2563" y="850"/>
                    <a:pt x="2444" y="895"/>
                    <a:pt x="2325" y="895"/>
                  </a:cubicBezTo>
                  <a:cubicBezTo>
                    <a:pt x="2206" y="895"/>
                    <a:pt x="2088" y="850"/>
                    <a:pt x="1998" y="759"/>
                  </a:cubicBezTo>
                  <a:lnTo>
                    <a:pt x="1479" y="242"/>
                  </a:lnTo>
                  <a:cubicBezTo>
                    <a:pt x="1319" y="82"/>
                    <a:pt x="1109" y="2"/>
                    <a:pt x="899" y="2"/>
                  </a:cubicBezTo>
                  <a:cubicBezTo>
                    <a:pt x="689" y="2"/>
                    <a:pt x="480" y="82"/>
                    <a:pt x="320" y="242"/>
                  </a:cubicBezTo>
                  <a:cubicBezTo>
                    <a:pt x="0" y="561"/>
                    <a:pt x="0" y="1081"/>
                    <a:pt x="320" y="1401"/>
                  </a:cubicBezTo>
                  <a:lnTo>
                    <a:pt x="838" y="1918"/>
                  </a:lnTo>
                  <a:cubicBezTo>
                    <a:pt x="1019" y="2100"/>
                    <a:pt x="1019" y="2393"/>
                    <a:pt x="838" y="2575"/>
                  </a:cubicBezTo>
                  <a:lnTo>
                    <a:pt x="320" y="3092"/>
                  </a:lnTo>
                  <a:cubicBezTo>
                    <a:pt x="0" y="3412"/>
                    <a:pt x="0" y="3931"/>
                    <a:pt x="320" y="4251"/>
                  </a:cubicBezTo>
                  <a:cubicBezTo>
                    <a:pt x="480" y="4410"/>
                    <a:pt x="689" y="4490"/>
                    <a:pt x="899" y="4490"/>
                  </a:cubicBezTo>
                  <a:cubicBezTo>
                    <a:pt x="1109" y="4490"/>
                    <a:pt x="1319" y="4410"/>
                    <a:pt x="1479" y="4251"/>
                  </a:cubicBezTo>
                  <a:lnTo>
                    <a:pt x="1997" y="3732"/>
                  </a:lnTo>
                  <a:cubicBezTo>
                    <a:pt x="2087" y="3642"/>
                    <a:pt x="2206" y="3597"/>
                    <a:pt x="2325" y="3597"/>
                  </a:cubicBezTo>
                  <a:cubicBezTo>
                    <a:pt x="2444" y="3597"/>
                    <a:pt x="2563" y="3642"/>
                    <a:pt x="2653" y="3732"/>
                  </a:cubicBezTo>
                  <a:lnTo>
                    <a:pt x="3172" y="4251"/>
                  </a:lnTo>
                  <a:cubicBezTo>
                    <a:pt x="3332" y="4411"/>
                    <a:pt x="3541" y="4491"/>
                    <a:pt x="3751" y="4491"/>
                  </a:cubicBezTo>
                  <a:cubicBezTo>
                    <a:pt x="3960" y="4491"/>
                    <a:pt x="4170" y="4411"/>
                    <a:pt x="4330" y="4251"/>
                  </a:cubicBezTo>
                  <a:cubicBezTo>
                    <a:pt x="4650" y="3931"/>
                    <a:pt x="4650" y="3412"/>
                    <a:pt x="4330" y="3092"/>
                  </a:cubicBezTo>
                  <a:lnTo>
                    <a:pt x="3812" y="2574"/>
                  </a:lnTo>
                  <a:cubicBezTo>
                    <a:pt x="3631" y="2392"/>
                    <a:pt x="3631" y="2099"/>
                    <a:pt x="3812" y="1917"/>
                  </a:cubicBezTo>
                  <a:lnTo>
                    <a:pt x="4330" y="1400"/>
                  </a:lnTo>
                  <a:cubicBezTo>
                    <a:pt x="4651" y="1079"/>
                    <a:pt x="4651" y="560"/>
                    <a:pt x="4330" y="240"/>
                  </a:cubicBezTo>
                  <a:cubicBezTo>
                    <a:pt x="4170" y="80"/>
                    <a:pt x="3960" y="0"/>
                    <a:pt x="3751" y="0"/>
                  </a:cubicBezTo>
                  <a:close/>
                </a:path>
              </a:pathLst>
            </a:custGeom>
            <a:solidFill>
              <a:srgbClr val="0087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9" name="Google Shape;1429;p88"/>
            <p:cNvSpPr/>
            <p:nvPr/>
          </p:nvSpPr>
          <p:spPr>
            <a:xfrm>
              <a:off x="7946326" y="275019"/>
              <a:ext cx="144335" cy="144361"/>
            </a:xfrm>
            <a:custGeom>
              <a:rect b="b" l="l" r="r" t="t"/>
              <a:pathLst>
                <a:path extrusionOk="0" h="5674" w="5673">
                  <a:moveTo>
                    <a:pt x="2836" y="1"/>
                  </a:moveTo>
                  <a:cubicBezTo>
                    <a:pt x="2384" y="1"/>
                    <a:pt x="2016" y="369"/>
                    <a:pt x="2017" y="821"/>
                  </a:cubicBezTo>
                  <a:lnTo>
                    <a:pt x="2017" y="1554"/>
                  </a:lnTo>
                  <a:cubicBezTo>
                    <a:pt x="2017" y="1810"/>
                    <a:pt x="1808" y="2018"/>
                    <a:pt x="1553" y="2018"/>
                  </a:cubicBezTo>
                  <a:lnTo>
                    <a:pt x="820" y="2018"/>
                  </a:lnTo>
                  <a:cubicBezTo>
                    <a:pt x="367" y="2018"/>
                    <a:pt x="0" y="2384"/>
                    <a:pt x="0" y="2837"/>
                  </a:cubicBezTo>
                  <a:cubicBezTo>
                    <a:pt x="0" y="3290"/>
                    <a:pt x="367" y="3657"/>
                    <a:pt x="820" y="3657"/>
                  </a:cubicBezTo>
                  <a:lnTo>
                    <a:pt x="1553" y="3657"/>
                  </a:lnTo>
                  <a:cubicBezTo>
                    <a:pt x="1808" y="3657"/>
                    <a:pt x="2017" y="3865"/>
                    <a:pt x="2017" y="4121"/>
                  </a:cubicBezTo>
                  <a:lnTo>
                    <a:pt x="2017" y="4854"/>
                  </a:lnTo>
                  <a:cubicBezTo>
                    <a:pt x="2017" y="5307"/>
                    <a:pt x="2384" y="5673"/>
                    <a:pt x="2836" y="5673"/>
                  </a:cubicBezTo>
                  <a:cubicBezTo>
                    <a:pt x="3289" y="5673"/>
                    <a:pt x="3655" y="5307"/>
                    <a:pt x="3655" y="4854"/>
                  </a:cubicBezTo>
                  <a:lnTo>
                    <a:pt x="3655" y="4121"/>
                  </a:lnTo>
                  <a:cubicBezTo>
                    <a:pt x="3655" y="3865"/>
                    <a:pt x="3863" y="3657"/>
                    <a:pt x="4119" y="3657"/>
                  </a:cubicBezTo>
                  <a:lnTo>
                    <a:pt x="4852" y="3657"/>
                  </a:lnTo>
                  <a:cubicBezTo>
                    <a:pt x="5305" y="3657"/>
                    <a:pt x="5672" y="3290"/>
                    <a:pt x="5672" y="2837"/>
                  </a:cubicBezTo>
                  <a:cubicBezTo>
                    <a:pt x="5672" y="2384"/>
                    <a:pt x="5305" y="2018"/>
                    <a:pt x="4852" y="2018"/>
                  </a:cubicBezTo>
                  <a:lnTo>
                    <a:pt x="4119" y="2018"/>
                  </a:lnTo>
                  <a:cubicBezTo>
                    <a:pt x="3863" y="2018"/>
                    <a:pt x="3655" y="1810"/>
                    <a:pt x="3655" y="1554"/>
                  </a:cubicBezTo>
                  <a:lnTo>
                    <a:pt x="3655" y="821"/>
                  </a:lnTo>
                  <a:cubicBezTo>
                    <a:pt x="3655" y="369"/>
                    <a:pt x="3289" y="1"/>
                    <a:pt x="2836" y="1"/>
                  </a:cubicBezTo>
                  <a:close/>
                </a:path>
              </a:pathLst>
            </a:custGeom>
            <a:solidFill>
              <a:srgbClr val="FF9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430" name="Google Shape;1430;p8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9950" y="1559586"/>
            <a:ext cx="4778338" cy="29034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1" name="Google Shape;1431;p8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69703" y="2197551"/>
            <a:ext cx="2562583" cy="1762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5" name="Shape 1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6" name="Google Shape;1436;p89"/>
          <p:cNvSpPr txBox="1"/>
          <p:nvPr>
            <p:ph type="title"/>
          </p:nvPr>
        </p:nvSpPr>
        <p:spPr>
          <a:xfrm>
            <a:off x="2024825" y="1626550"/>
            <a:ext cx="5241300" cy="5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en">
                <a:solidFill>
                  <a:srgbClr val="000000"/>
                </a:solidFill>
              </a:rPr>
              <a:t>Take A 5-Minute </a:t>
            </a:r>
            <a:r>
              <a:rPr b="1" lang="en"/>
              <a:t>Break!</a:t>
            </a:r>
            <a:br>
              <a:rPr lang="en"/>
            </a:br>
            <a:br>
              <a:rPr lang="en"/>
            </a:br>
            <a:endParaRPr/>
          </a:p>
        </p:txBody>
      </p:sp>
      <p:sp>
        <p:nvSpPr>
          <p:cNvPr id="1437" name="Google Shape;1437;p89"/>
          <p:cNvSpPr txBox="1"/>
          <p:nvPr>
            <p:ph idx="4" type="subTitle"/>
          </p:nvPr>
        </p:nvSpPr>
        <p:spPr>
          <a:xfrm>
            <a:off x="3063355" y="2678053"/>
            <a:ext cx="3489900" cy="17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b="1" lang="en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Stretch and relax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b="1" lang="en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Hydrate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b="1" lang="en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Clear your mind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b="1" lang="en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Be back in 5 minutes</a:t>
            </a:r>
            <a:endParaRPr/>
          </a:p>
        </p:txBody>
      </p:sp>
      <p:pic>
        <p:nvPicPr>
          <p:cNvPr descr="https://lh7-rt.googleusercontent.com/slidesz/AGV_vUfQBP4MiglvCxds9AW7EJ35tMTdZ5EaMeGwfVwWHjW-Lxy-9vTMhgHmoHKuL1-0xmH4yuKMdHyIz6VGDgQLZ5up-EIMef0txZi_5dq5cEIKKsX4j3npLAkmmBm8xNKeWQn_XXAqSRfVRZDJTVn9vw=s2048?key=e1a_6a9uKwUiyxlDy5vzZVSF" id="1438" name="Google Shape;1438;p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26778" y="226032"/>
            <a:ext cx="1582219" cy="46526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lh7-rt.googleusercontent.com/slidesz/AGV_vUdDZdq0nOG9pS6P-fFHdlyr8yPjKdLG9Pbpploz8hHjrfR-Zg-jQ-J-0MpMF-rEaWnhNL_S6nO0rb2L7UPkS633dDy9zr9wU1oHI7sOLhSdvBWM68MdBjidgP0Cb5V1yk0lmjpGhAN7n5B8yr0o=s2048?key=e1a_6a9uKwUiyxlDy5vzZVSF" id="1439" name="Google Shape;1439;p8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2704" y="2301050"/>
            <a:ext cx="2258852" cy="210620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lh7-rt.googleusercontent.com/slidesz/AGV_vUdwcvdMDy1WfS15onM4VSXCChkoyCFUfchVWo-g3kz1-y4NJ93gXfkv7Xs2HIA0dkVPqZqiVU3Et5ZH4tAGWjxF4tciHMAnpwkiJd7vaOqHc8JujBMCkTODGGyCwMEWIwBbENJXQ13V8simXYG0tA=s2048?key=e1a_6a9uKwUiyxlDy5vzZVSF" id="1440" name="Google Shape;1440;p8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720759" y="2352778"/>
            <a:ext cx="2043095" cy="23281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444" name="Shape 1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5" name="Google Shape;1445;p90"/>
          <p:cNvSpPr txBox="1"/>
          <p:nvPr>
            <p:ph type="ctrTitle"/>
          </p:nvPr>
        </p:nvSpPr>
        <p:spPr>
          <a:xfrm>
            <a:off x="1499656" y="1967185"/>
            <a:ext cx="5932277" cy="2465488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0" lang="en" sz="4000">
                <a:solidFill>
                  <a:srgbClr val="1A3085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Explaining conditional statements</a:t>
            </a:r>
            <a:br>
              <a:rPr b="0" lang="en" sz="4000">
                <a:solidFill>
                  <a:srgbClr val="1A3085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</a:br>
            <a:endParaRPr b="0" sz="4000">
              <a:solidFill>
                <a:srgbClr val="1A3085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grpSp>
        <p:nvGrpSpPr>
          <p:cNvPr id="1446" name="Google Shape;1446;p90"/>
          <p:cNvGrpSpPr/>
          <p:nvPr/>
        </p:nvGrpSpPr>
        <p:grpSpPr>
          <a:xfrm>
            <a:off x="2908600" y="431102"/>
            <a:ext cx="2836661" cy="381111"/>
            <a:chOff x="2908600" y="431102"/>
            <a:chExt cx="2836661" cy="381111"/>
          </a:xfrm>
        </p:grpSpPr>
        <p:sp>
          <p:nvSpPr>
            <p:cNvPr id="1447" name="Google Shape;1447;p90"/>
            <p:cNvSpPr/>
            <p:nvPr/>
          </p:nvSpPr>
          <p:spPr>
            <a:xfrm>
              <a:off x="4239825" y="431102"/>
              <a:ext cx="1505436" cy="290823"/>
            </a:xfrm>
            <a:custGeom>
              <a:rect b="b" l="l" r="r" t="t"/>
              <a:pathLst>
                <a:path extrusionOk="0" h="421482" w="2181791">
                  <a:moveTo>
                    <a:pt x="70474" y="282145"/>
                  </a:moveTo>
                  <a:lnTo>
                    <a:pt x="704434" y="282145"/>
                  </a:lnTo>
                  <a:cubicBezTo>
                    <a:pt x="743359" y="282145"/>
                    <a:pt x="774970" y="250596"/>
                    <a:pt x="774970" y="211609"/>
                  </a:cubicBezTo>
                  <a:cubicBezTo>
                    <a:pt x="774970" y="172622"/>
                    <a:pt x="743421" y="141073"/>
                    <a:pt x="704434" y="141073"/>
                  </a:cubicBezTo>
                  <a:lnTo>
                    <a:pt x="541543" y="141073"/>
                  </a:lnTo>
                  <a:cubicBezTo>
                    <a:pt x="502618" y="141073"/>
                    <a:pt x="471007" y="109523"/>
                    <a:pt x="471007" y="70536"/>
                  </a:cubicBezTo>
                  <a:lnTo>
                    <a:pt x="471007" y="70536"/>
                  </a:lnTo>
                  <a:cubicBezTo>
                    <a:pt x="471007" y="31611"/>
                    <a:pt x="502556" y="0"/>
                    <a:pt x="541543" y="0"/>
                  </a:cubicBezTo>
                  <a:lnTo>
                    <a:pt x="2113053" y="0"/>
                  </a:lnTo>
                  <a:cubicBezTo>
                    <a:pt x="2151978" y="0"/>
                    <a:pt x="2183589" y="31549"/>
                    <a:pt x="2183589" y="70536"/>
                  </a:cubicBezTo>
                  <a:lnTo>
                    <a:pt x="2183589" y="70536"/>
                  </a:lnTo>
                  <a:cubicBezTo>
                    <a:pt x="2183589" y="109461"/>
                    <a:pt x="2152040" y="141073"/>
                    <a:pt x="2113053" y="141073"/>
                  </a:cubicBezTo>
                  <a:lnTo>
                    <a:pt x="1955121" y="141073"/>
                  </a:lnTo>
                  <a:cubicBezTo>
                    <a:pt x="1954687" y="141073"/>
                    <a:pt x="1954191" y="141011"/>
                    <a:pt x="1953757" y="141011"/>
                  </a:cubicBezTo>
                  <a:lnTo>
                    <a:pt x="1340190" y="141011"/>
                  </a:lnTo>
                  <a:cubicBezTo>
                    <a:pt x="1300707" y="141011"/>
                    <a:pt x="1268662" y="173056"/>
                    <a:pt x="1268662" y="212539"/>
                  </a:cubicBezTo>
                  <a:cubicBezTo>
                    <a:pt x="1268662" y="252022"/>
                    <a:pt x="1300707" y="284067"/>
                    <a:pt x="1340190" y="284067"/>
                  </a:cubicBezTo>
                  <a:lnTo>
                    <a:pt x="1752004" y="284067"/>
                  </a:lnTo>
                  <a:cubicBezTo>
                    <a:pt x="1790309" y="284811"/>
                    <a:pt x="1821176" y="316050"/>
                    <a:pt x="1821176" y="354541"/>
                  </a:cubicBezTo>
                  <a:cubicBezTo>
                    <a:pt x="1821176" y="393032"/>
                    <a:pt x="1789627" y="425077"/>
                    <a:pt x="1750640" y="425077"/>
                  </a:cubicBezTo>
                  <a:lnTo>
                    <a:pt x="1145627" y="425077"/>
                  </a:lnTo>
                  <a:cubicBezTo>
                    <a:pt x="1140172" y="425077"/>
                    <a:pt x="1134904" y="424396"/>
                    <a:pt x="1129759" y="423218"/>
                  </a:cubicBezTo>
                  <a:lnTo>
                    <a:pt x="70536" y="423218"/>
                  </a:lnTo>
                  <a:cubicBezTo>
                    <a:pt x="31611" y="423218"/>
                    <a:pt x="0" y="391669"/>
                    <a:pt x="0" y="352682"/>
                  </a:cubicBezTo>
                  <a:cubicBezTo>
                    <a:pt x="0" y="313695"/>
                    <a:pt x="31549" y="282145"/>
                    <a:pt x="70536" y="282145"/>
                  </a:cubicBezTo>
                  <a:close/>
                </a:path>
              </a:pathLst>
            </a:custGeom>
            <a:solidFill>
              <a:srgbClr val="95D8F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8" name="Google Shape;1448;p90"/>
            <p:cNvSpPr/>
            <p:nvPr/>
          </p:nvSpPr>
          <p:spPr>
            <a:xfrm>
              <a:off x="2908600" y="747113"/>
              <a:ext cx="65100" cy="65100"/>
            </a:xfrm>
            <a:prstGeom prst="ellipse">
              <a:avLst/>
            </a:prstGeom>
            <a:solidFill>
              <a:srgbClr val="95D8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</p:grpSp>
      <p:sp>
        <p:nvSpPr>
          <p:cNvPr id="1449" name="Google Shape;1449;p90"/>
          <p:cNvSpPr/>
          <p:nvPr/>
        </p:nvSpPr>
        <p:spPr>
          <a:xfrm>
            <a:off x="0" y="-15300"/>
            <a:ext cx="565800" cy="5174100"/>
          </a:xfrm>
          <a:prstGeom prst="rect">
            <a:avLst/>
          </a:prstGeom>
          <a:solidFill>
            <a:srgbClr val="1A308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pic>
        <p:nvPicPr>
          <p:cNvPr id="1450" name="Google Shape;1450;p9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99669" y="1304784"/>
            <a:ext cx="3244325" cy="3790290"/>
          </a:xfrm>
          <a:prstGeom prst="rect">
            <a:avLst/>
          </a:prstGeom>
          <a:noFill/>
          <a:ln>
            <a:noFill/>
          </a:ln>
        </p:spPr>
      </p:pic>
      <p:sp>
        <p:nvSpPr>
          <p:cNvPr id="1451" name="Google Shape;1451;p90"/>
          <p:cNvSpPr txBox="1"/>
          <p:nvPr/>
        </p:nvSpPr>
        <p:spPr>
          <a:xfrm>
            <a:off x="2486700" y="1091900"/>
            <a:ext cx="3655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en" sz="19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|  DevOps and Cloud Computing</a:t>
            </a:r>
            <a:endParaRPr b="1" i="0" sz="1900" u="none" cap="none" strike="noStrike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pic>
        <p:nvPicPr>
          <p:cNvPr id="1452" name="Google Shape;1452;p9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95056" y="1146937"/>
            <a:ext cx="1333701" cy="364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6" name="Shape 1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7" name="Google Shape;1457;p91"/>
          <p:cNvSpPr txBox="1"/>
          <p:nvPr>
            <p:ph type="title"/>
          </p:nvPr>
        </p:nvSpPr>
        <p:spPr>
          <a:xfrm>
            <a:off x="409950" y="80071"/>
            <a:ext cx="7036342" cy="74296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en" sz="2500">
                <a:latin typeface="Work Sans"/>
                <a:ea typeface="Work Sans"/>
                <a:cs typeface="Work Sans"/>
                <a:sym typeface="Work Sans"/>
              </a:rPr>
              <a:t>Let’s do it</a:t>
            </a:r>
            <a:endParaRPr b="1" sz="25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458" name="Google Shape;1458;p91"/>
          <p:cNvSpPr txBox="1"/>
          <p:nvPr>
            <p:ph idx="1" type="body"/>
          </p:nvPr>
        </p:nvSpPr>
        <p:spPr>
          <a:xfrm>
            <a:off x="0" y="719843"/>
            <a:ext cx="8639100" cy="30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None/>
            </a:pPr>
            <a:r>
              <a:rPr lang="en">
                <a:solidFill>
                  <a:srgbClr val="11010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Conditional statements (if, if-else, if-elif-else) in Python allow you to execute different code blocks based on whether a condition is true or false.</a:t>
            </a:r>
            <a:endParaRPr/>
          </a:p>
          <a:p>
            <a:pPr indent="0" lvl="0" marL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None/>
            </a:pPr>
            <a:r>
              <a:t/>
            </a:r>
            <a:endParaRPr>
              <a:solidFill>
                <a:srgbClr val="11010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285750" lvl="0" marL="4381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Font typeface="Arial"/>
              <a:buChar char="•"/>
            </a:pPr>
            <a:r>
              <a:rPr lang="en" u="sng">
                <a:solidFill>
                  <a:srgbClr val="11010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if</a:t>
            </a:r>
            <a:r>
              <a:rPr lang="en">
                <a:solidFill>
                  <a:srgbClr val="11010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: Executes a block of code if a condition is true.</a:t>
            </a:r>
            <a:endParaRPr/>
          </a:p>
          <a:p>
            <a:pPr indent="-209550" lvl="0" marL="4381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Font typeface="Arial"/>
              <a:buNone/>
            </a:pPr>
            <a:r>
              <a:t/>
            </a:r>
            <a:endParaRPr>
              <a:solidFill>
                <a:srgbClr val="11010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209550" lvl="0" marL="4381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Font typeface="Arial"/>
              <a:buNone/>
            </a:pPr>
            <a:r>
              <a:t/>
            </a:r>
            <a:endParaRPr>
              <a:solidFill>
                <a:srgbClr val="11010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209550" lvl="0" marL="4381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Font typeface="Arial"/>
              <a:buNone/>
            </a:pPr>
            <a:r>
              <a:t/>
            </a:r>
            <a:endParaRPr>
              <a:solidFill>
                <a:srgbClr val="11010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209550" lvl="0" marL="4381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Font typeface="Arial"/>
              <a:buNone/>
            </a:pPr>
            <a:r>
              <a:t/>
            </a:r>
            <a:endParaRPr>
              <a:solidFill>
                <a:srgbClr val="11010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285750" lvl="0" marL="4381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Font typeface="Arial"/>
              <a:buChar char="•"/>
            </a:pPr>
            <a:r>
              <a:rPr lang="en" u="sng">
                <a:solidFill>
                  <a:srgbClr val="11010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if-else</a:t>
            </a:r>
            <a:r>
              <a:rPr lang="en">
                <a:solidFill>
                  <a:srgbClr val="11010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: Executes one block of code if the condition is true and another block if it's false.</a:t>
            </a:r>
            <a:endParaRPr/>
          </a:p>
          <a:p>
            <a:pPr indent="0" lvl="0" marL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None/>
            </a:pPr>
            <a:r>
              <a:t/>
            </a:r>
            <a:endParaRPr>
              <a:solidFill>
                <a:srgbClr val="11010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None/>
            </a:pPr>
            <a:r>
              <a:t/>
            </a:r>
            <a:endParaRPr>
              <a:solidFill>
                <a:srgbClr val="11010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1459" name="Google Shape;1459;p91"/>
          <p:cNvCxnSpPr/>
          <p:nvPr/>
        </p:nvCxnSpPr>
        <p:spPr>
          <a:xfrm>
            <a:off x="478144" y="580908"/>
            <a:ext cx="26385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60" name="Google Shape;1460;p91"/>
          <p:cNvSpPr/>
          <p:nvPr/>
        </p:nvSpPr>
        <p:spPr>
          <a:xfrm>
            <a:off x="0" y="4913275"/>
            <a:ext cx="9144000" cy="24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pic>
        <p:nvPicPr>
          <p:cNvPr id="1461" name="Google Shape;1461;p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24525" y="328672"/>
            <a:ext cx="1187250" cy="34951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62" name="Google Shape;1462;p91"/>
          <p:cNvGrpSpPr/>
          <p:nvPr/>
        </p:nvGrpSpPr>
        <p:grpSpPr>
          <a:xfrm flipH="1">
            <a:off x="565692" y="4376694"/>
            <a:ext cx="1160803" cy="378074"/>
            <a:chOff x="7406117" y="275019"/>
            <a:chExt cx="1160803" cy="378074"/>
          </a:xfrm>
        </p:grpSpPr>
        <p:sp>
          <p:nvSpPr>
            <p:cNvPr id="1463" name="Google Shape;1463;p91"/>
            <p:cNvSpPr/>
            <p:nvPr/>
          </p:nvSpPr>
          <p:spPr>
            <a:xfrm>
              <a:off x="7406117" y="508758"/>
              <a:ext cx="144335" cy="144335"/>
            </a:xfrm>
            <a:custGeom>
              <a:rect b="b" l="l" r="r" t="t"/>
              <a:pathLst>
                <a:path extrusionOk="0" h="5673" w="5673">
                  <a:moveTo>
                    <a:pt x="2837" y="1481"/>
                  </a:moveTo>
                  <a:cubicBezTo>
                    <a:pt x="3585" y="1481"/>
                    <a:pt x="4192" y="2088"/>
                    <a:pt x="4193" y="2837"/>
                  </a:cubicBezTo>
                  <a:cubicBezTo>
                    <a:pt x="4193" y="3386"/>
                    <a:pt x="3862" y="3880"/>
                    <a:pt x="3356" y="4090"/>
                  </a:cubicBezTo>
                  <a:cubicBezTo>
                    <a:pt x="3189" y="4160"/>
                    <a:pt x="3013" y="4193"/>
                    <a:pt x="2838" y="4193"/>
                  </a:cubicBezTo>
                  <a:cubicBezTo>
                    <a:pt x="2485" y="4193"/>
                    <a:pt x="2138" y="4055"/>
                    <a:pt x="1878" y="3796"/>
                  </a:cubicBezTo>
                  <a:cubicBezTo>
                    <a:pt x="1490" y="3408"/>
                    <a:pt x="1373" y="2824"/>
                    <a:pt x="1584" y="2318"/>
                  </a:cubicBezTo>
                  <a:cubicBezTo>
                    <a:pt x="1794" y="1811"/>
                    <a:pt x="2289" y="1481"/>
                    <a:pt x="2837" y="1481"/>
                  </a:cubicBezTo>
                  <a:close/>
                  <a:moveTo>
                    <a:pt x="2837" y="1"/>
                  </a:moveTo>
                  <a:cubicBezTo>
                    <a:pt x="1274" y="1"/>
                    <a:pt x="1" y="1273"/>
                    <a:pt x="1" y="2837"/>
                  </a:cubicBezTo>
                  <a:cubicBezTo>
                    <a:pt x="1" y="4401"/>
                    <a:pt x="1274" y="5673"/>
                    <a:pt x="2837" y="5673"/>
                  </a:cubicBezTo>
                  <a:cubicBezTo>
                    <a:pt x="4401" y="5673"/>
                    <a:pt x="5673" y="4401"/>
                    <a:pt x="5673" y="2837"/>
                  </a:cubicBezTo>
                  <a:cubicBezTo>
                    <a:pt x="5673" y="1273"/>
                    <a:pt x="4401" y="1"/>
                    <a:pt x="2837" y="1"/>
                  </a:cubicBezTo>
                  <a:close/>
                </a:path>
              </a:pathLst>
            </a:custGeom>
            <a:solidFill>
              <a:srgbClr val="80D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91"/>
            <p:cNvSpPr/>
            <p:nvPr/>
          </p:nvSpPr>
          <p:spPr>
            <a:xfrm>
              <a:off x="8438909" y="519064"/>
              <a:ext cx="128011" cy="118870"/>
            </a:xfrm>
            <a:custGeom>
              <a:rect b="b" l="l" r="r" t="t"/>
              <a:pathLst>
                <a:path extrusionOk="0" h="4492" w="4652">
                  <a:moveTo>
                    <a:pt x="3751" y="0"/>
                  </a:moveTo>
                  <a:cubicBezTo>
                    <a:pt x="3541" y="0"/>
                    <a:pt x="3332" y="80"/>
                    <a:pt x="3172" y="240"/>
                  </a:cubicBezTo>
                  <a:lnTo>
                    <a:pt x="2653" y="759"/>
                  </a:lnTo>
                  <a:cubicBezTo>
                    <a:pt x="2563" y="850"/>
                    <a:pt x="2444" y="895"/>
                    <a:pt x="2325" y="895"/>
                  </a:cubicBezTo>
                  <a:cubicBezTo>
                    <a:pt x="2206" y="895"/>
                    <a:pt x="2088" y="850"/>
                    <a:pt x="1998" y="759"/>
                  </a:cubicBezTo>
                  <a:lnTo>
                    <a:pt x="1479" y="242"/>
                  </a:lnTo>
                  <a:cubicBezTo>
                    <a:pt x="1319" y="82"/>
                    <a:pt x="1109" y="2"/>
                    <a:pt x="899" y="2"/>
                  </a:cubicBezTo>
                  <a:cubicBezTo>
                    <a:pt x="689" y="2"/>
                    <a:pt x="480" y="82"/>
                    <a:pt x="320" y="242"/>
                  </a:cubicBezTo>
                  <a:cubicBezTo>
                    <a:pt x="0" y="561"/>
                    <a:pt x="0" y="1081"/>
                    <a:pt x="320" y="1401"/>
                  </a:cubicBezTo>
                  <a:lnTo>
                    <a:pt x="838" y="1918"/>
                  </a:lnTo>
                  <a:cubicBezTo>
                    <a:pt x="1019" y="2100"/>
                    <a:pt x="1019" y="2393"/>
                    <a:pt x="838" y="2575"/>
                  </a:cubicBezTo>
                  <a:lnTo>
                    <a:pt x="320" y="3092"/>
                  </a:lnTo>
                  <a:cubicBezTo>
                    <a:pt x="0" y="3412"/>
                    <a:pt x="0" y="3931"/>
                    <a:pt x="320" y="4251"/>
                  </a:cubicBezTo>
                  <a:cubicBezTo>
                    <a:pt x="480" y="4410"/>
                    <a:pt x="689" y="4490"/>
                    <a:pt x="899" y="4490"/>
                  </a:cubicBezTo>
                  <a:cubicBezTo>
                    <a:pt x="1109" y="4490"/>
                    <a:pt x="1319" y="4410"/>
                    <a:pt x="1479" y="4251"/>
                  </a:cubicBezTo>
                  <a:lnTo>
                    <a:pt x="1997" y="3732"/>
                  </a:lnTo>
                  <a:cubicBezTo>
                    <a:pt x="2087" y="3642"/>
                    <a:pt x="2206" y="3597"/>
                    <a:pt x="2325" y="3597"/>
                  </a:cubicBezTo>
                  <a:cubicBezTo>
                    <a:pt x="2444" y="3597"/>
                    <a:pt x="2563" y="3642"/>
                    <a:pt x="2653" y="3732"/>
                  </a:cubicBezTo>
                  <a:lnTo>
                    <a:pt x="3172" y="4251"/>
                  </a:lnTo>
                  <a:cubicBezTo>
                    <a:pt x="3332" y="4411"/>
                    <a:pt x="3541" y="4491"/>
                    <a:pt x="3751" y="4491"/>
                  </a:cubicBezTo>
                  <a:cubicBezTo>
                    <a:pt x="3960" y="4491"/>
                    <a:pt x="4170" y="4411"/>
                    <a:pt x="4330" y="4251"/>
                  </a:cubicBezTo>
                  <a:cubicBezTo>
                    <a:pt x="4650" y="3931"/>
                    <a:pt x="4650" y="3412"/>
                    <a:pt x="4330" y="3092"/>
                  </a:cubicBezTo>
                  <a:lnTo>
                    <a:pt x="3812" y="2574"/>
                  </a:lnTo>
                  <a:cubicBezTo>
                    <a:pt x="3631" y="2392"/>
                    <a:pt x="3631" y="2099"/>
                    <a:pt x="3812" y="1917"/>
                  </a:cubicBezTo>
                  <a:lnTo>
                    <a:pt x="4330" y="1400"/>
                  </a:lnTo>
                  <a:cubicBezTo>
                    <a:pt x="4651" y="1079"/>
                    <a:pt x="4651" y="560"/>
                    <a:pt x="4330" y="240"/>
                  </a:cubicBezTo>
                  <a:cubicBezTo>
                    <a:pt x="4170" y="80"/>
                    <a:pt x="3960" y="0"/>
                    <a:pt x="3751" y="0"/>
                  </a:cubicBezTo>
                  <a:close/>
                </a:path>
              </a:pathLst>
            </a:custGeom>
            <a:solidFill>
              <a:srgbClr val="0087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91"/>
            <p:cNvSpPr/>
            <p:nvPr/>
          </p:nvSpPr>
          <p:spPr>
            <a:xfrm>
              <a:off x="7946326" y="275019"/>
              <a:ext cx="144335" cy="144361"/>
            </a:xfrm>
            <a:custGeom>
              <a:rect b="b" l="l" r="r" t="t"/>
              <a:pathLst>
                <a:path extrusionOk="0" h="5674" w="5673">
                  <a:moveTo>
                    <a:pt x="2836" y="1"/>
                  </a:moveTo>
                  <a:cubicBezTo>
                    <a:pt x="2384" y="1"/>
                    <a:pt x="2016" y="369"/>
                    <a:pt x="2017" y="821"/>
                  </a:cubicBezTo>
                  <a:lnTo>
                    <a:pt x="2017" y="1554"/>
                  </a:lnTo>
                  <a:cubicBezTo>
                    <a:pt x="2017" y="1810"/>
                    <a:pt x="1808" y="2018"/>
                    <a:pt x="1553" y="2018"/>
                  </a:cubicBezTo>
                  <a:lnTo>
                    <a:pt x="820" y="2018"/>
                  </a:lnTo>
                  <a:cubicBezTo>
                    <a:pt x="367" y="2018"/>
                    <a:pt x="0" y="2384"/>
                    <a:pt x="0" y="2837"/>
                  </a:cubicBezTo>
                  <a:cubicBezTo>
                    <a:pt x="0" y="3290"/>
                    <a:pt x="367" y="3657"/>
                    <a:pt x="820" y="3657"/>
                  </a:cubicBezTo>
                  <a:lnTo>
                    <a:pt x="1553" y="3657"/>
                  </a:lnTo>
                  <a:cubicBezTo>
                    <a:pt x="1808" y="3657"/>
                    <a:pt x="2017" y="3865"/>
                    <a:pt x="2017" y="4121"/>
                  </a:cubicBezTo>
                  <a:lnTo>
                    <a:pt x="2017" y="4854"/>
                  </a:lnTo>
                  <a:cubicBezTo>
                    <a:pt x="2017" y="5307"/>
                    <a:pt x="2384" y="5673"/>
                    <a:pt x="2836" y="5673"/>
                  </a:cubicBezTo>
                  <a:cubicBezTo>
                    <a:pt x="3289" y="5673"/>
                    <a:pt x="3655" y="5307"/>
                    <a:pt x="3655" y="4854"/>
                  </a:cubicBezTo>
                  <a:lnTo>
                    <a:pt x="3655" y="4121"/>
                  </a:lnTo>
                  <a:cubicBezTo>
                    <a:pt x="3655" y="3865"/>
                    <a:pt x="3863" y="3657"/>
                    <a:pt x="4119" y="3657"/>
                  </a:cubicBezTo>
                  <a:lnTo>
                    <a:pt x="4852" y="3657"/>
                  </a:lnTo>
                  <a:cubicBezTo>
                    <a:pt x="5305" y="3657"/>
                    <a:pt x="5672" y="3290"/>
                    <a:pt x="5672" y="2837"/>
                  </a:cubicBezTo>
                  <a:cubicBezTo>
                    <a:pt x="5672" y="2384"/>
                    <a:pt x="5305" y="2018"/>
                    <a:pt x="4852" y="2018"/>
                  </a:cubicBezTo>
                  <a:lnTo>
                    <a:pt x="4119" y="2018"/>
                  </a:lnTo>
                  <a:cubicBezTo>
                    <a:pt x="3863" y="2018"/>
                    <a:pt x="3655" y="1810"/>
                    <a:pt x="3655" y="1554"/>
                  </a:cubicBezTo>
                  <a:lnTo>
                    <a:pt x="3655" y="821"/>
                  </a:lnTo>
                  <a:cubicBezTo>
                    <a:pt x="3655" y="369"/>
                    <a:pt x="3289" y="1"/>
                    <a:pt x="2836" y="1"/>
                  </a:cubicBezTo>
                  <a:close/>
                </a:path>
              </a:pathLst>
            </a:custGeom>
            <a:solidFill>
              <a:srgbClr val="FF9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466" name="Google Shape;1466;p9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76225" y="1822844"/>
            <a:ext cx="5296639" cy="8478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7" name="Google Shape;1467;p9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999201" y="3237838"/>
            <a:ext cx="5725324" cy="13527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105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Google Shape;1106;p2"/>
          <p:cNvSpPr txBox="1"/>
          <p:nvPr>
            <p:ph type="ctrTitle"/>
          </p:nvPr>
        </p:nvSpPr>
        <p:spPr>
          <a:xfrm>
            <a:off x="565800" y="2315182"/>
            <a:ext cx="5576400" cy="4446381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0" lang="en" sz="4000">
                <a:solidFill>
                  <a:srgbClr val="1A3085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Explaining why Python is a popular choice in DevOps</a:t>
            </a:r>
            <a:br>
              <a:rPr b="0" lang="en" sz="4000">
                <a:solidFill>
                  <a:srgbClr val="1A3085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</a:br>
            <a:br>
              <a:rPr b="0" lang="en" sz="4000">
                <a:solidFill>
                  <a:srgbClr val="1A3085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</a:br>
            <a:br>
              <a:rPr b="0" lang="en" sz="4000">
                <a:solidFill>
                  <a:srgbClr val="1A3085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</a:br>
            <a:br>
              <a:rPr b="0" lang="en" sz="4000">
                <a:solidFill>
                  <a:srgbClr val="1A3085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</a:br>
            <a:br>
              <a:rPr b="0" lang="en" sz="4000">
                <a:solidFill>
                  <a:srgbClr val="1A3085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</a:br>
            <a:endParaRPr b="0" sz="4000">
              <a:solidFill>
                <a:srgbClr val="1A3085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grpSp>
        <p:nvGrpSpPr>
          <p:cNvPr id="1107" name="Google Shape;1107;p2"/>
          <p:cNvGrpSpPr/>
          <p:nvPr/>
        </p:nvGrpSpPr>
        <p:grpSpPr>
          <a:xfrm>
            <a:off x="2908600" y="431102"/>
            <a:ext cx="2836661" cy="381111"/>
            <a:chOff x="2908600" y="431102"/>
            <a:chExt cx="2836661" cy="381111"/>
          </a:xfrm>
        </p:grpSpPr>
        <p:sp>
          <p:nvSpPr>
            <p:cNvPr id="1108" name="Google Shape;1108;p2"/>
            <p:cNvSpPr/>
            <p:nvPr/>
          </p:nvSpPr>
          <p:spPr>
            <a:xfrm>
              <a:off x="4239825" y="431102"/>
              <a:ext cx="1505436" cy="290823"/>
            </a:xfrm>
            <a:custGeom>
              <a:rect b="b" l="l" r="r" t="t"/>
              <a:pathLst>
                <a:path extrusionOk="0" h="421482" w="2181791">
                  <a:moveTo>
                    <a:pt x="70474" y="282145"/>
                  </a:moveTo>
                  <a:lnTo>
                    <a:pt x="704434" y="282145"/>
                  </a:lnTo>
                  <a:cubicBezTo>
                    <a:pt x="743359" y="282145"/>
                    <a:pt x="774970" y="250596"/>
                    <a:pt x="774970" y="211609"/>
                  </a:cubicBezTo>
                  <a:cubicBezTo>
                    <a:pt x="774970" y="172622"/>
                    <a:pt x="743421" y="141073"/>
                    <a:pt x="704434" y="141073"/>
                  </a:cubicBezTo>
                  <a:lnTo>
                    <a:pt x="541543" y="141073"/>
                  </a:lnTo>
                  <a:cubicBezTo>
                    <a:pt x="502618" y="141073"/>
                    <a:pt x="471007" y="109523"/>
                    <a:pt x="471007" y="70536"/>
                  </a:cubicBezTo>
                  <a:lnTo>
                    <a:pt x="471007" y="70536"/>
                  </a:lnTo>
                  <a:cubicBezTo>
                    <a:pt x="471007" y="31611"/>
                    <a:pt x="502556" y="0"/>
                    <a:pt x="541543" y="0"/>
                  </a:cubicBezTo>
                  <a:lnTo>
                    <a:pt x="2113053" y="0"/>
                  </a:lnTo>
                  <a:cubicBezTo>
                    <a:pt x="2151978" y="0"/>
                    <a:pt x="2183589" y="31549"/>
                    <a:pt x="2183589" y="70536"/>
                  </a:cubicBezTo>
                  <a:lnTo>
                    <a:pt x="2183589" y="70536"/>
                  </a:lnTo>
                  <a:cubicBezTo>
                    <a:pt x="2183589" y="109461"/>
                    <a:pt x="2152040" y="141073"/>
                    <a:pt x="2113053" y="141073"/>
                  </a:cubicBezTo>
                  <a:lnTo>
                    <a:pt x="1955121" y="141073"/>
                  </a:lnTo>
                  <a:cubicBezTo>
                    <a:pt x="1954687" y="141073"/>
                    <a:pt x="1954191" y="141011"/>
                    <a:pt x="1953757" y="141011"/>
                  </a:cubicBezTo>
                  <a:lnTo>
                    <a:pt x="1340190" y="141011"/>
                  </a:lnTo>
                  <a:cubicBezTo>
                    <a:pt x="1300707" y="141011"/>
                    <a:pt x="1268662" y="173056"/>
                    <a:pt x="1268662" y="212539"/>
                  </a:cubicBezTo>
                  <a:cubicBezTo>
                    <a:pt x="1268662" y="252022"/>
                    <a:pt x="1300707" y="284067"/>
                    <a:pt x="1340190" y="284067"/>
                  </a:cubicBezTo>
                  <a:lnTo>
                    <a:pt x="1752004" y="284067"/>
                  </a:lnTo>
                  <a:cubicBezTo>
                    <a:pt x="1790309" y="284811"/>
                    <a:pt x="1821176" y="316050"/>
                    <a:pt x="1821176" y="354541"/>
                  </a:cubicBezTo>
                  <a:cubicBezTo>
                    <a:pt x="1821176" y="393032"/>
                    <a:pt x="1789627" y="425077"/>
                    <a:pt x="1750640" y="425077"/>
                  </a:cubicBezTo>
                  <a:lnTo>
                    <a:pt x="1145627" y="425077"/>
                  </a:lnTo>
                  <a:cubicBezTo>
                    <a:pt x="1140172" y="425077"/>
                    <a:pt x="1134904" y="424396"/>
                    <a:pt x="1129759" y="423218"/>
                  </a:cubicBezTo>
                  <a:lnTo>
                    <a:pt x="70536" y="423218"/>
                  </a:lnTo>
                  <a:cubicBezTo>
                    <a:pt x="31611" y="423218"/>
                    <a:pt x="0" y="391669"/>
                    <a:pt x="0" y="352682"/>
                  </a:cubicBezTo>
                  <a:cubicBezTo>
                    <a:pt x="0" y="313695"/>
                    <a:pt x="31549" y="282145"/>
                    <a:pt x="70536" y="282145"/>
                  </a:cubicBezTo>
                  <a:close/>
                </a:path>
              </a:pathLst>
            </a:custGeom>
            <a:solidFill>
              <a:srgbClr val="95D8F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9" name="Google Shape;1109;p2"/>
            <p:cNvSpPr/>
            <p:nvPr/>
          </p:nvSpPr>
          <p:spPr>
            <a:xfrm>
              <a:off x="2908600" y="747113"/>
              <a:ext cx="65100" cy="65100"/>
            </a:xfrm>
            <a:prstGeom prst="ellipse">
              <a:avLst/>
            </a:prstGeom>
            <a:solidFill>
              <a:srgbClr val="95D8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</p:grpSp>
      <p:sp>
        <p:nvSpPr>
          <p:cNvPr id="1110" name="Google Shape;1110;p2"/>
          <p:cNvSpPr/>
          <p:nvPr/>
        </p:nvSpPr>
        <p:spPr>
          <a:xfrm>
            <a:off x="0" y="-15300"/>
            <a:ext cx="565800" cy="5174100"/>
          </a:xfrm>
          <a:prstGeom prst="rect">
            <a:avLst/>
          </a:prstGeom>
          <a:solidFill>
            <a:srgbClr val="1A308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pic>
        <p:nvPicPr>
          <p:cNvPr id="1111" name="Google Shape;1111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99669" y="1304784"/>
            <a:ext cx="3244325" cy="3790290"/>
          </a:xfrm>
          <a:prstGeom prst="rect">
            <a:avLst/>
          </a:prstGeom>
          <a:noFill/>
          <a:ln>
            <a:noFill/>
          </a:ln>
        </p:spPr>
      </p:pic>
      <p:sp>
        <p:nvSpPr>
          <p:cNvPr id="1112" name="Google Shape;1112;p2"/>
          <p:cNvSpPr txBox="1"/>
          <p:nvPr/>
        </p:nvSpPr>
        <p:spPr>
          <a:xfrm>
            <a:off x="2486700" y="1091900"/>
            <a:ext cx="3655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en" sz="19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|  DevOps and Cloud Computing</a:t>
            </a:r>
            <a:endParaRPr b="1" i="0" sz="1900" u="none" cap="none" strike="noStrike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pic>
        <p:nvPicPr>
          <p:cNvPr id="1113" name="Google Shape;1113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95056" y="1146937"/>
            <a:ext cx="1333701" cy="364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92"/>
          <p:cNvSpPr txBox="1"/>
          <p:nvPr>
            <p:ph type="title"/>
          </p:nvPr>
        </p:nvSpPr>
        <p:spPr>
          <a:xfrm>
            <a:off x="409950" y="80071"/>
            <a:ext cx="7036342" cy="74296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en" sz="2500">
                <a:latin typeface="Work Sans"/>
                <a:ea typeface="Work Sans"/>
                <a:cs typeface="Work Sans"/>
                <a:sym typeface="Work Sans"/>
              </a:rPr>
              <a:t>Let’s do it</a:t>
            </a:r>
            <a:endParaRPr b="1" sz="25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473" name="Google Shape;1473;p92"/>
          <p:cNvSpPr txBox="1"/>
          <p:nvPr>
            <p:ph idx="1" type="body"/>
          </p:nvPr>
        </p:nvSpPr>
        <p:spPr>
          <a:xfrm>
            <a:off x="0" y="1200161"/>
            <a:ext cx="8639100" cy="30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85750" lvl="0" marL="4381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Font typeface="Arial"/>
              <a:buChar char="•"/>
            </a:pPr>
            <a:r>
              <a:rPr lang="en" u="sng">
                <a:solidFill>
                  <a:srgbClr val="11010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if-elif-else</a:t>
            </a:r>
            <a:r>
              <a:rPr lang="en">
                <a:solidFill>
                  <a:srgbClr val="11010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: Checks multiple conditions in sequence. </a:t>
            </a:r>
            <a:endParaRPr>
              <a:solidFill>
                <a:srgbClr val="11010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1474" name="Google Shape;1474;p92"/>
          <p:cNvCxnSpPr/>
          <p:nvPr/>
        </p:nvCxnSpPr>
        <p:spPr>
          <a:xfrm>
            <a:off x="478144" y="580908"/>
            <a:ext cx="26385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75" name="Google Shape;1475;p92"/>
          <p:cNvSpPr/>
          <p:nvPr/>
        </p:nvSpPr>
        <p:spPr>
          <a:xfrm>
            <a:off x="0" y="4913275"/>
            <a:ext cx="9144000" cy="24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pic>
        <p:nvPicPr>
          <p:cNvPr id="1476" name="Google Shape;1476;p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24525" y="328672"/>
            <a:ext cx="1187250" cy="34951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77" name="Google Shape;1477;p92"/>
          <p:cNvGrpSpPr/>
          <p:nvPr/>
        </p:nvGrpSpPr>
        <p:grpSpPr>
          <a:xfrm flipH="1">
            <a:off x="565692" y="4376694"/>
            <a:ext cx="1160803" cy="378074"/>
            <a:chOff x="7406117" y="275019"/>
            <a:chExt cx="1160803" cy="378074"/>
          </a:xfrm>
        </p:grpSpPr>
        <p:sp>
          <p:nvSpPr>
            <p:cNvPr id="1478" name="Google Shape;1478;p92"/>
            <p:cNvSpPr/>
            <p:nvPr/>
          </p:nvSpPr>
          <p:spPr>
            <a:xfrm>
              <a:off x="7406117" y="508758"/>
              <a:ext cx="144335" cy="144335"/>
            </a:xfrm>
            <a:custGeom>
              <a:rect b="b" l="l" r="r" t="t"/>
              <a:pathLst>
                <a:path extrusionOk="0" h="5673" w="5673">
                  <a:moveTo>
                    <a:pt x="2837" y="1481"/>
                  </a:moveTo>
                  <a:cubicBezTo>
                    <a:pt x="3585" y="1481"/>
                    <a:pt x="4192" y="2088"/>
                    <a:pt x="4193" y="2837"/>
                  </a:cubicBezTo>
                  <a:cubicBezTo>
                    <a:pt x="4193" y="3386"/>
                    <a:pt x="3862" y="3880"/>
                    <a:pt x="3356" y="4090"/>
                  </a:cubicBezTo>
                  <a:cubicBezTo>
                    <a:pt x="3189" y="4160"/>
                    <a:pt x="3013" y="4193"/>
                    <a:pt x="2838" y="4193"/>
                  </a:cubicBezTo>
                  <a:cubicBezTo>
                    <a:pt x="2485" y="4193"/>
                    <a:pt x="2138" y="4055"/>
                    <a:pt x="1878" y="3796"/>
                  </a:cubicBezTo>
                  <a:cubicBezTo>
                    <a:pt x="1490" y="3408"/>
                    <a:pt x="1373" y="2824"/>
                    <a:pt x="1584" y="2318"/>
                  </a:cubicBezTo>
                  <a:cubicBezTo>
                    <a:pt x="1794" y="1811"/>
                    <a:pt x="2289" y="1481"/>
                    <a:pt x="2837" y="1481"/>
                  </a:cubicBezTo>
                  <a:close/>
                  <a:moveTo>
                    <a:pt x="2837" y="1"/>
                  </a:moveTo>
                  <a:cubicBezTo>
                    <a:pt x="1274" y="1"/>
                    <a:pt x="1" y="1273"/>
                    <a:pt x="1" y="2837"/>
                  </a:cubicBezTo>
                  <a:cubicBezTo>
                    <a:pt x="1" y="4401"/>
                    <a:pt x="1274" y="5673"/>
                    <a:pt x="2837" y="5673"/>
                  </a:cubicBezTo>
                  <a:cubicBezTo>
                    <a:pt x="4401" y="5673"/>
                    <a:pt x="5673" y="4401"/>
                    <a:pt x="5673" y="2837"/>
                  </a:cubicBezTo>
                  <a:cubicBezTo>
                    <a:pt x="5673" y="1273"/>
                    <a:pt x="4401" y="1"/>
                    <a:pt x="2837" y="1"/>
                  </a:cubicBezTo>
                  <a:close/>
                </a:path>
              </a:pathLst>
            </a:custGeom>
            <a:solidFill>
              <a:srgbClr val="80D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9" name="Google Shape;1479;p92"/>
            <p:cNvSpPr/>
            <p:nvPr/>
          </p:nvSpPr>
          <p:spPr>
            <a:xfrm>
              <a:off x="8438909" y="519064"/>
              <a:ext cx="128011" cy="118870"/>
            </a:xfrm>
            <a:custGeom>
              <a:rect b="b" l="l" r="r" t="t"/>
              <a:pathLst>
                <a:path extrusionOk="0" h="4492" w="4652">
                  <a:moveTo>
                    <a:pt x="3751" y="0"/>
                  </a:moveTo>
                  <a:cubicBezTo>
                    <a:pt x="3541" y="0"/>
                    <a:pt x="3332" y="80"/>
                    <a:pt x="3172" y="240"/>
                  </a:cubicBezTo>
                  <a:lnTo>
                    <a:pt x="2653" y="759"/>
                  </a:lnTo>
                  <a:cubicBezTo>
                    <a:pt x="2563" y="850"/>
                    <a:pt x="2444" y="895"/>
                    <a:pt x="2325" y="895"/>
                  </a:cubicBezTo>
                  <a:cubicBezTo>
                    <a:pt x="2206" y="895"/>
                    <a:pt x="2088" y="850"/>
                    <a:pt x="1998" y="759"/>
                  </a:cubicBezTo>
                  <a:lnTo>
                    <a:pt x="1479" y="242"/>
                  </a:lnTo>
                  <a:cubicBezTo>
                    <a:pt x="1319" y="82"/>
                    <a:pt x="1109" y="2"/>
                    <a:pt x="899" y="2"/>
                  </a:cubicBezTo>
                  <a:cubicBezTo>
                    <a:pt x="689" y="2"/>
                    <a:pt x="480" y="82"/>
                    <a:pt x="320" y="242"/>
                  </a:cubicBezTo>
                  <a:cubicBezTo>
                    <a:pt x="0" y="561"/>
                    <a:pt x="0" y="1081"/>
                    <a:pt x="320" y="1401"/>
                  </a:cubicBezTo>
                  <a:lnTo>
                    <a:pt x="838" y="1918"/>
                  </a:lnTo>
                  <a:cubicBezTo>
                    <a:pt x="1019" y="2100"/>
                    <a:pt x="1019" y="2393"/>
                    <a:pt x="838" y="2575"/>
                  </a:cubicBezTo>
                  <a:lnTo>
                    <a:pt x="320" y="3092"/>
                  </a:lnTo>
                  <a:cubicBezTo>
                    <a:pt x="0" y="3412"/>
                    <a:pt x="0" y="3931"/>
                    <a:pt x="320" y="4251"/>
                  </a:cubicBezTo>
                  <a:cubicBezTo>
                    <a:pt x="480" y="4410"/>
                    <a:pt x="689" y="4490"/>
                    <a:pt x="899" y="4490"/>
                  </a:cubicBezTo>
                  <a:cubicBezTo>
                    <a:pt x="1109" y="4490"/>
                    <a:pt x="1319" y="4410"/>
                    <a:pt x="1479" y="4251"/>
                  </a:cubicBezTo>
                  <a:lnTo>
                    <a:pt x="1997" y="3732"/>
                  </a:lnTo>
                  <a:cubicBezTo>
                    <a:pt x="2087" y="3642"/>
                    <a:pt x="2206" y="3597"/>
                    <a:pt x="2325" y="3597"/>
                  </a:cubicBezTo>
                  <a:cubicBezTo>
                    <a:pt x="2444" y="3597"/>
                    <a:pt x="2563" y="3642"/>
                    <a:pt x="2653" y="3732"/>
                  </a:cubicBezTo>
                  <a:lnTo>
                    <a:pt x="3172" y="4251"/>
                  </a:lnTo>
                  <a:cubicBezTo>
                    <a:pt x="3332" y="4411"/>
                    <a:pt x="3541" y="4491"/>
                    <a:pt x="3751" y="4491"/>
                  </a:cubicBezTo>
                  <a:cubicBezTo>
                    <a:pt x="3960" y="4491"/>
                    <a:pt x="4170" y="4411"/>
                    <a:pt x="4330" y="4251"/>
                  </a:cubicBezTo>
                  <a:cubicBezTo>
                    <a:pt x="4650" y="3931"/>
                    <a:pt x="4650" y="3412"/>
                    <a:pt x="4330" y="3092"/>
                  </a:cubicBezTo>
                  <a:lnTo>
                    <a:pt x="3812" y="2574"/>
                  </a:lnTo>
                  <a:cubicBezTo>
                    <a:pt x="3631" y="2392"/>
                    <a:pt x="3631" y="2099"/>
                    <a:pt x="3812" y="1917"/>
                  </a:cubicBezTo>
                  <a:lnTo>
                    <a:pt x="4330" y="1400"/>
                  </a:lnTo>
                  <a:cubicBezTo>
                    <a:pt x="4651" y="1079"/>
                    <a:pt x="4651" y="560"/>
                    <a:pt x="4330" y="240"/>
                  </a:cubicBezTo>
                  <a:cubicBezTo>
                    <a:pt x="4170" y="80"/>
                    <a:pt x="3960" y="0"/>
                    <a:pt x="3751" y="0"/>
                  </a:cubicBezTo>
                  <a:close/>
                </a:path>
              </a:pathLst>
            </a:custGeom>
            <a:solidFill>
              <a:srgbClr val="0087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0" name="Google Shape;1480;p92"/>
            <p:cNvSpPr/>
            <p:nvPr/>
          </p:nvSpPr>
          <p:spPr>
            <a:xfrm>
              <a:off x="7946326" y="275019"/>
              <a:ext cx="144335" cy="144361"/>
            </a:xfrm>
            <a:custGeom>
              <a:rect b="b" l="l" r="r" t="t"/>
              <a:pathLst>
                <a:path extrusionOk="0" h="5674" w="5673">
                  <a:moveTo>
                    <a:pt x="2836" y="1"/>
                  </a:moveTo>
                  <a:cubicBezTo>
                    <a:pt x="2384" y="1"/>
                    <a:pt x="2016" y="369"/>
                    <a:pt x="2017" y="821"/>
                  </a:cubicBezTo>
                  <a:lnTo>
                    <a:pt x="2017" y="1554"/>
                  </a:lnTo>
                  <a:cubicBezTo>
                    <a:pt x="2017" y="1810"/>
                    <a:pt x="1808" y="2018"/>
                    <a:pt x="1553" y="2018"/>
                  </a:cubicBezTo>
                  <a:lnTo>
                    <a:pt x="820" y="2018"/>
                  </a:lnTo>
                  <a:cubicBezTo>
                    <a:pt x="367" y="2018"/>
                    <a:pt x="0" y="2384"/>
                    <a:pt x="0" y="2837"/>
                  </a:cubicBezTo>
                  <a:cubicBezTo>
                    <a:pt x="0" y="3290"/>
                    <a:pt x="367" y="3657"/>
                    <a:pt x="820" y="3657"/>
                  </a:cubicBezTo>
                  <a:lnTo>
                    <a:pt x="1553" y="3657"/>
                  </a:lnTo>
                  <a:cubicBezTo>
                    <a:pt x="1808" y="3657"/>
                    <a:pt x="2017" y="3865"/>
                    <a:pt x="2017" y="4121"/>
                  </a:cubicBezTo>
                  <a:lnTo>
                    <a:pt x="2017" y="4854"/>
                  </a:lnTo>
                  <a:cubicBezTo>
                    <a:pt x="2017" y="5307"/>
                    <a:pt x="2384" y="5673"/>
                    <a:pt x="2836" y="5673"/>
                  </a:cubicBezTo>
                  <a:cubicBezTo>
                    <a:pt x="3289" y="5673"/>
                    <a:pt x="3655" y="5307"/>
                    <a:pt x="3655" y="4854"/>
                  </a:cubicBezTo>
                  <a:lnTo>
                    <a:pt x="3655" y="4121"/>
                  </a:lnTo>
                  <a:cubicBezTo>
                    <a:pt x="3655" y="3865"/>
                    <a:pt x="3863" y="3657"/>
                    <a:pt x="4119" y="3657"/>
                  </a:cubicBezTo>
                  <a:lnTo>
                    <a:pt x="4852" y="3657"/>
                  </a:lnTo>
                  <a:cubicBezTo>
                    <a:pt x="5305" y="3657"/>
                    <a:pt x="5672" y="3290"/>
                    <a:pt x="5672" y="2837"/>
                  </a:cubicBezTo>
                  <a:cubicBezTo>
                    <a:pt x="5672" y="2384"/>
                    <a:pt x="5305" y="2018"/>
                    <a:pt x="4852" y="2018"/>
                  </a:cubicBezTo>
                  <a:lnTo>
                    <a:pt x="4119" y="2018"/>
                  </a:lnTo>
                  <a:cubicBezTo>
                    <a:pt x="3863" y="2018"/>
                    <a:pt x="3655" y="1810"/>
                    <a:pt x="3655" y="1554"/>
                  </a:cubicBezTo>
                  <a:lnTo>
                    <a:pt x="3655" y="821"/>
                  </a:lnTo>
                  <a:cubicBezTo>
                    <a:pt x="3655" y="369"/>
                    <a:pt x="3289" y="1"/>
                    <a:pt x="2836" y="1"/>
                  </a:cubicBezTo>
                  <a:close/>
                </a:path>
              </a:pathLst>
            </a:custGeom>
            <a:solidFill>
              <a:srgbClr val="FF9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481" name="Google Shape;1481;p9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69330" y="369440"/>
            <a:ext cx="5094524" cy="29358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93"/>
          <p:cNvSpPr txBox="1"/>
          <p:nvPr>
            <p:ph type="title"/>
          </p:nvPr>
        </p:nvSpPr>
        <p:spPr>
          <a:xfrm>
            <a:off x="409950" y="80071"/>
            <a:ext cx="7036342" cy="74296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en" sz="2500">
                <a:latin typeface="Work Sans"/>
                <a:ea typeface="Work Sans"/>
                <a:cs typeface="Work Sans"/>
                <a:sym typeface="Work Sans"/>
              </a:rPr>
              <a:t>Let’s do it</a:t>
            </a:r>
            <a:endParaRPr b="1" sz="25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487" name="Google Shape;1487;p93"/>
          <p:cNvSpPr txBox="1"/>
          <p:nvPr>
            <p:ph idx="1" type="body"/>
          </p:nvPr>
        </p:nvSpPr>
        <p:spPr>
          <a:xfrm>
            <a:off x="0" y="786723"/>
            <a:ext cx="8639100" cy="30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None/>
            </a:pPr>
            <a:r>
              <a:rPr lang="en">
                <a:solidFill>
                  <a:srgbClr val="11010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Examples for checking user inputs or system states:</a:t>
            </a:r>
            <a:endParaRPr/>
          </a:p>
          <a:p>
            <a:pPr indent="-285750" lvl="0" marL="4381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Font typeface="Arial"/>
              <a:buChar char="•"/>
            </a:pPr>
            <a:r>
              <a:rPr lang="en">
                <a:solidFill>
                  <a:srgbClr val="11010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Checking User Input:</a:t>
            </a:r>
            <a:endParaRPr/>
          </a:p>
          <a:p>
            <a:pPr indent="-209550" lvl="0" marL="4381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Font typeface="Arial"/>
              <a:buNone/>
            </a:pPr>
            <a:r>
              <a:t/>
            </a:r>
            <a:endParaRPr>
              <a:solidFill>
                <a:srgbClr val="11010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209550" lvl="0" marL="4381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Font typeface="Arial"/>
              <a:buNone/>
            </a:pPr>
            <a:r>
              <a:t/>
            </a:r>
            <a:endParaRPr>
              <a:solidFill>
                <a:srgbClr val="11010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209550" lvl="0" marL="4381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Font typeface="Arial"/>
              <a:buNone/>
            </a:pPr>
            <a:r>
              <a:t/>
            </a:r>
            <a:endParaRPr>
              <a:solidFill>
                <a:srgbClr val="11010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209550" lvl="0" marL="4381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Font typeface="Arial"/>
              <a:buNone/>
            </a:pPr>
            <a:r>
              <a:t/>
            </a:r>
            <a:endParaRPr>
              <a:solidFill>
                <a:srgbClr val="11010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209550" lvl="0" marL="4381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Font typeface="Arial"/>
              <a:buNone/>
            </a:pPr>
            <a:r>
              <a:t/>
            </a:r>
            <a:endParaRPr>
              <a:solidFill>
                <a:srgbClr val="11010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209550" lvl="0" marL="4381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Font typeface="Arial"/>
              <a:buNone/>
            </a:pPr>
            <a:r>
              <a:t/>
            </a:r>
            <a:endParaRPr>
              <a:solidFill>
                <a:srgbClr val="11010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285750" lvl="0" marL="4381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Font typeface="Arial"/>
              <a:buChar char="•"/>
            </a:pPr>
            <a:r>
              <a:rPr lang="en">
                <a:solidFill>
                  <a:srgbClr val="11010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Checking System States:</a:t>
            </a:r>
            <a:endParaRPr>
              <a:solidFill>
                <a:srgbClr val="11010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1488" name="Google Shape;1488;p93"/>
          <p:cNvCxnSpPr/>
          <p:nvPr/>
        </p:nvCxnSpPr>
        <p:spPr>
          <a:xfrm>
            <a:off x="478144" y="580908"/>
            <a:ext cx="26385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89" name="Google Shape;1489;p93"/>
          <p:cNvSpPr/>
          <p:nvPr/>
        </p:nvSpPr>
        <p:spPr>
          <a:xfrm>
            <a:off x="0" y="4913275"/>
            <a:ext cx="9144000" cy="24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pic>
        <p:nvPicPr>
          <p:cNvPr id="1490" name="Google Shape;1490;p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24525" y="328672"/>
            <a:ext cx="1187250" cy="34951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1" name="Google Shape;1491;p93"/>
          <p:cNvGrpSpPr/>
          <p:nvPr/>
        </p:nvGrpSpPr>
        <p:grpSpPr>
          <a:xfrm flipH="1">
            <a:off x="565692" y="4376694"/>
            <a:ext cx="1160803" cy="378074"/>
            <a:chOff x="7406117" y="275019"/>
            <a:chExt cx="1160803" cy="378074"/>
          </a:xfrm>
        </p:grpSpPr>
        <p:sp>
          <p:nvSpPr>
            <p:cNvPr id="1492" name="Google Shape;1492;p93"/>
            <p:cNvSpPr/>
            <p:nvPr/>
          </p:nvSpPr>
          <p:spPr>
            <a:xfrm>
              <a:off x="7406117" y="508758"/>
              <a:ext cx="144335" cy="144335"/>
            </a:xfrm>
            <a:custGeom>
              <a:rect b="b" l="l" r="r" t="t"/>
              <a:pathLst>
                <a:path extrusionOk="0" h="5673" w="5673">
                  <a:moveTo>
                    <a:pt x="2837" y="1481"/>
                  </a:moveTo>
                  <a:cubicBezTo>
                    <a:pt x="3585" y="1481"/>
                    <a:pt x="4192" y="2088"/>
                    <a:pt x="4193" y="2837"/>
                  </a:cubicBezTo>
                  <a:cubicBezTo>
                    <a:pt x="4193" y="3386"/>
                    <a:pt x="3862" y="3880"/>
                    <a:pt x="3356" y="4090"/>
                  </a:cubicBezTo>
                  <a:cubicBezTo>
                    <a:pt x="3189" y="4160"/>
                    <a:pt x="3013" y="4193"/>
                    <a:pt x="2838" y="4193"/>
                  </a:cubicBezTo>
                  <a:cubicBezTo>
                    <a:pt x="2485" y="4193"/>
                    <a:pt x="2138" y="4055"/>
                    <a:pt x="1878" y="3796"/>
                  </a:cubicBezTo>
                  <a:cubicBezTo>
                    <a:pt x="1490" y="3408"/>
                    <a:pt x="1373" y="2824"/>
                    <a:pt x="1584" y="2318"/>
                  </a:cubicBezTo>
                  <a:cubicBezTo>
                    <a:pt x="1794" y="1811"/>
                    <a:pt x="2289" y="1481"/>
                    <a:pt x="2837" y="1481"/>
                  </a:cubicBezTo>
                  <a:close/>
                  <a:moveTo>
                    <a:pt x="2837" y="1"/>
                  </a:moveTo>
                  <a:cubicBezTo>
                    <a:pt x="1274" y="1"/>
                    <a:pt x="1" y="1273"/>
                    <a:pt x="1" y="2837"/>
                  </a:cubicBezTo>
                  <a:cubicBezTo>
                    <a:pt x="1" y="4401"/>
                    <a:pt x="1274" y="5673"/>
                    <a:pt x="2837" y="5673"/>
                  </a:cubicBezTo>
                  <a:cubicBezTo>
                    <a:pt x="4401" y="5673"/>
                    <a:pt x="5673" y="4401"/>
                    <a:pt x="5673" y="2837"/>
                  </a:cubicBezTo>
                  <a:cubicBezTo>
                    <a:pt x="5673" y="1273"/>
                    <a:pt x="4401" y="1"/>
                    <a:pt x="2837" y="1"/>
                  </a:cubicBezTo>
                  <a:close/>
                </a:path>
              </a:pathLst>
            </a:custGeom>
            <a:solidFill>
              <a:srgbClr val="80D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3" name="Google Shape;1493;p93"/>
            <p:cNvSpPr/>
            <p:nvPr/>
          </p:nvSpPr>
          <p:spPr>
            <a:xfrm>
              <a:off x="8438909" y="519064"/>
              <a:ext cx="128011" cy="118870"/>
            </a:xfrm>
            <a:custGeom>
              <a:rect b="b" l="l" r="r" t="t"/>
              <a:pathLst>
                <a:path extrusionOk="0" h="4492" w="4652">
                  <a:moveTo>
                    <a:pt x="3751" y="0"/>
                  </a:moveTo>
                  <a:cubicBezTo>
                    <a:pt x="3541" y="0"/>
                    <a:pt x="3332" y="80"/>
                    <a:pt x="3172" y="240"/>
                  </a:cubicBezTo>
                  <a:lnTo>
                    <a:pt x="2653" y="759"/>
                  </a:lnTo>
                  <a:cubicBezTo>
                    <a:pt x="2563" y="850"/>
                    <a:pt x="2444" y="895"/>
                    <a:pt x="2325" y="895"/>
                  </a:cubicBezTo>
                  <a:cubicBezTo>
                    <a:pt x="2206" y="895"/>
                    <a:pt x="2088" y="850"/>
                    <a:pt x="1998" y="759"/>
                  </a:cubicBezTo>
                  <a:lnTo>
                    <a:pt x="1479" y="242"/>
                  </a:lnTo>
                  <a:cubicBezTo>
                    <a:pt x="1319" y="82"/>
                    <a:pt x="1109" y="2"/>
                    <a:pt x="899" y="2"/>
                  </a:cubicBezTo>
                  <a:cubicBezTo>
                    <a:pt x="689" y="2"/>
                    <a:pt x="480" y="82"/>
                    <a:pt x="320" y="242"/>
                  </a:cubicBezTo>
                  <a:cubicBezTo>
                    <a:pt x="0" y="561"/>
                    <a:pt x="0" y="1081"/>
                    <a:pt x="320" y="1401"/>
                  </a:cubicBezTo>
                  <a:lnTo>
                    <a:pt x="838" y="1918"/>
                  </a:lnTo>
                  <a:cubicBezTo>
                    <a:pt x="1019" y="2100"/>
                    <a:pt x="1019" y="2393"/>
                    <a:pt x="838" y="2575"/>
                  </a:cubicBezTo>
                  <a:lnTo>
                    <a:pt x="320" y="3092"/>
                  </a:lnTo>
                  <a:cubicBezTo>
                    <a:pt x="0" y="3412"/>
                    <a:pt x="0" y="3931"/>
                    <a:pt x="320" y="4251"/>
                  </a:cubicBezTo>
                  <a:cubicBezTo>
                    <a:pt x="480" y="4410"/>
                    <a:pt x="689" y="4490"/>
                    <a:pt x="899" y="4490"/>
                  </a:cubicBezTo>
                  <a:cubicBezTo>
                    <a:pt x="1109" y="4490"/>
                    <a:pt x="1319" y="4410"/>
                    <a:pt x="1479" y="4251"/>
                  </a:cubicBezTo>
                  <a:lnTo>
                    <a:pt x="1997" y="3732"/>
                  </a:lnTo>
                  <a:cubicBezTo>
                    <a:pt x="2087" y="3642"/>
                    <a:pt x="2206" y="3597"/>
                    <a:pt x="2325" y="3597"/>
                  </a:cubicBezTo>
                  <a:cubicBezTo>
                    <a:pt x="2444" y="3597"/>
                    <a:pt x="2563" y="3642"/>
                    <a:pt x="2653" y="3732"/>
                  </a:cubicBezTo>
                  <a:lnTo>
                    <a:pt x="3172" y="4251"/>
                  </a:lnTo>
                  <a:cubicBezTo>
                    <a:pt x="3332" y="4411"/>
                    <a:pt x="3541" y="4491"/>
                    <a:pt x="3751" y="4491"/>
                  </a:cubicBezTo>
                  <a:cubicBezTo>
                    <a:pt x="3960" y="4491"/>
                    <a:pt x="4170" y="4411"/>
                    <a:pt x="4330" y="4251"/>
                  </a:cubicBezTo>
                  <a:cubicBezTo>
                    <a:pt x="4650" y="3931"/>
                    <a:pt x="4650" y="3412"/>
                    <a:pt x="4330" y="3092"/>
                  </a:cubicBezTo>
                  <a:lnTo>
                    <a:pt x="3812" y="2574"/>
                  </a:lnTo>
                  <a:cubicBezTo>
                    <a:pt x="3631" y="2392"/>
                    <a:pt x="3631" y="2099"/>
                    <a:pt x="3812" y="1917"/>
                  </a:cubicBezTo>
                  <a:lnTo>
                    <a:pt x="4330" y="1400"/>
                  </a:lnTo>
                  <a:cubicBezTo>
                    <a:pt x="4651" y="1079"/>
                    <a:pt x="4651" y="560"/>
                    <a:pt x="4330" y="240"/>
                  </a:cubicBezTo>
                  <a:cubicBezTo>
                    <a:pt x="4170" y="80"/>
                    <a:pt x="3960" y="0"/>
                    <a:pt x="3751" y="0"/>
                  </a:cubicBezTo>
                  <a:close/>
                </a:path>
              </a:pathLst>
            </a:custGeom>
            <a:solidFill>
              <a:srgbClr val="0087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4" name="Google Shape;1494;p93"/>
            <p:cNvSpPr/>
            <p:nvPr/>
          </p:nvSpPr>
          <p:spPr>
            <a:xfrm>
              <a:off x="7946326" y="275019"/>
              <a:ext cx="144335" cy="144361"/>
            </a:xfrm>
            <a:custGeom>
              <a:rect b="b" l="l" r="r" t="t"/>
              <a:pathLst>
                <a:path extrusionOk="0" h="5674" w="5673">
                  <a:moveTo>
                    <a:pt x="2836" y="1"/>
                  </a:moveTo>
                  <a:cubicBezTo>
                    <a:pt x="2384" y="1"/>
                    <a:pt x="2016" y="369"/>
                    <a:pt x="2017" y="821"/>
                  </a:cubicBezTo>
                  <a:lnTo>
                    <a:pt x="2017" y="1554"/>
                  </a:lnTo>
                  <a:cubicBezTo>
                    <a:pt x="2017" y="1810"/>
                    <a:pt x="1808" y="2018"/>
                    <a:pt x="1553" y="2018"/>
                  </a:cubicBezTo>
                  <a:lnTo>
                    <a:pt x="820" y="2018"/>
                  </a:lnTo>
                  <a:cubicBezTo>
                    <a:pt x="367" y="2018"/>
                    <a:pt x="0" y="2384"/>
                    <a:pt x="0" y="2837"/>
                  </a:cubicBezTo>
                  <a:cubicBezTo>
                    <a:pt x="0" y="3290"/>
                    <a:pt x="367" y="3657"/>
                    <a:pt x="820" y="3657"/>
                  </a:cubicBezTo>
                  <a:lnTo>
                    <a:pt x="1553" y="3657"/>
                  </a:lnTo>
                  <a:cubicBezTo>
                    <a:pt x="1808" y="3657"/>
                    <a:pt x="2017" y="3865"/>
                    <a:pt x="2017" y="4121"/>
                  </a:cubicBezTo>
                  <a:lnTo>
                    <a:pt x="2017" y="4854"/>
                  </a:lnTo>
                  <a:cubicBezTo>
                    <a:pt x="2017" y="5307"/>
                    <a:pt x="2384" y="5673"/>
                    <a:pt x="2836" y="5673"/>
                  </a:cubicBezTo>
                  <a:cubicBezTo>
                    <a:pt x="3289" y="5673"/>
                    <a:pt x="3655" y="5307"/>
                    <a:pt x="3655" y="4854"/>
                  </a:cubicBezTo>
                  <a:lnTo>
                    <a:pt x="3655" y="4121"/>
                  </a:lnTo>
                  <a:cubicBezTo>
                    <a:pt x="3655" y="3865"/>
                    <a:pt x="3863" y="3657"/>
                    <a:pt x="4119" y="3657"/>
                  </a:cubicBezTo>
                  <a:lnTo>
                    <a:pt x="4852" y="3657"/>
                  </a:lnTo>
                  <a:cubicBezTo>
                    <a:pt x="5305" y="3657"/>
                    <a:pt x="5672" y="3290"/>
                    <a:pt x="5672" y="2837"/>
                  </a:cubicBezTo>
                  <a:cubicBezTo>
                    <a:pt x="5672" y="2384"/>
                    <a:pt x="5305" y="2018"/>
                    <a:pt x="4852" y="2018"/>
                  </a:cubicBezTo>
                  <a:lnTo>
                    <a:pt x="4119" y="2018"/>
                  </a:lnTo>
                  <a:cubicBezTo>
                    <a:pt x="3863" y="2018"/>
                    <a:pt x="3655" y="1810"/>
                    <a:pt x="3655" y="1554"/>
                  </a:cubicBezTo>
                  <a:lnTo>
                    <a:pt x="3655" y="821"/>
                  </a:lnTo>
                  <a:cubicBezTo>
                    <a:pt x="3655" y="369"/>
                    <a:pt x="3289" y="1"/>
                    <a:pt x="2836" y="1"/>
                  </a:cubicBezTo>
                  <a:close/>
                </a:path>
              </a:pathLst>
            </a:custGeom>
            <a:solidFill>
              <a:srgbClr val="FF9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495" name="Google Shape;1495;p9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36977" y="1193442"/>
            <a:ext cx="3365145" cy="11562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6" name="Google Shape;1496;p9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116644" y="2851019"/>
            <a:ext cx="4231532" cy="18760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0" name="Shape 1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01" name="Google Shape;1501;p94"/>
          <p:cNvCxnSpPr/>
          <p:nvPr/>
        </p:nvCxnSpPr>
        <p:spPr>
          <a:xfrm>
            <a:off x="565695" y="1156639"/>
            <a:ext cx="1622701" cy="4341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502" name="Google Shape;1502;p94"/>
          <p:cNvSpPr/>
          <p:nvPr/>
        </p:nvSpPr>
        <p:spPr>
          <a:xfrm>
            <a:off x="0" y="4913275"/>
            <a:ext cx="9144000" cy="24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pic>
        <p:nvPicPr>
          <p:cNvPr id="1503" name="Google Shape;1503;p9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24525" y="328672"/>
            <a:ext cx="1187250" cy="34951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4" name="Google Shape;1504;p94"/>
          <p:cNvGrpSpPr/>
          <p:nvPr/>
        </p:nvGrpSpPr>
        <p:grpSpPr>
          <a:xfrm flipH="1">
            <a:off x="565692" y="4376694"/>
            <a:ext cx="1160803" cy="378074"/>
            <a:chOff x="7406117" y="275019"/>
            <a:chExt cx="1160803" cy="378074"/>
          </a:xfrm>
        </p:grpSpPr>
        <p:sp>
          <p:nvSpPr>
            <p:cNvPr id="1505" name="Google Shape;1505;p94"/>
            <p:cNvSpPr/>
            <p:nvPr/>
          </p:nvSpPr>
          <p:spPr>
            <a:xfrm>
              <a:off x="7406117" y="508758"/>
              <a:ext cx="144335" cy="144335"/>
            </a:xfrm>
            <a:custGeom>
              <a:rect b="b" l="l" r="r" t="t"/>
              <a:pathLst>
                <a:path extrusionOk="0" h="5673" w="5673">
                  <a:moveTo>
                    <a:pt x="2837" y="1481"/>
                  </a:moveTo>
                  <a:cubicBezTo>
                    <a:pt x="3585" y="1481"/>
                    <a:pt x="4192" y="2088"/>
                    <a:pt x="4193" y="2837"/>
                  </a:cubicBezTo>
                  <a:cubicBezTo>
                    <a:pt x="4193" y="3386"/>
                    <a:pt x="3862" y="3880"/>
                    <a:pt x="3356" y="4090"/>
                  </a:cubicBezTo>
                  <a:cubicBezTo>
                    <a:pt x="3189" y="4160"/>
                    <a:pt x="3013" y="4193"/>
                    <a:pt x="2838" y="4193"/>
                  </a:cubicBezTo>
                  <a:cubicBezTo>
                    <a:pt x="2485" y="4193"/>
                    <a:pt x="2138" y="4055"/>
                    <a:pt x="1878" y="3796"/>
                  </a:cubicBezTo>
                  <a:cubicBezTo>
                    <a:pt x="1490" y="3408"/>
                    <a:pt x="1373" y="2824"/>
                    <a:pt x="1584" y="2318"/>
                  </a:cubicBezTo>
                  <a:cubicBezTo>
                    <a:pt x="1794" y="1811"/>
                    <a:pt x="2289" y="1481"/>
                    <a:pt x="2837" y="1481"/>
                  </a:cubicBezTo>
                  <a:close/>
                  <a:moveTo>
                    <a:pt x="2837" y="1"/>
                  </a:moveTo>
                  <a:cubicBezTo>
                    <a:pt x="1274" y="1"/>
                    <a:pt x="1" y="1273"/>
                    <a:pt x="1" y="2837"/>
                  </a:cubicBezTo>
                  <a:cubicBezTo>
                    <a:pt x="1" y="4401"/>
                    <a:pt x="1274" y="5673"/>
                    <a:pt x="2837" y="5673"/>
                  </a:cubicBezTo>
                  <a:cubicBezTo>
                    <a:pt x="4401" y="5673"/>
                    <a:pt x="5673" y="4401"/>
                    <a:pt x="5673" y="2837"/>
                  </a:cubicBezTo>
                  <a:cubicBezTo>
                    <a:pt x="5673" y="1273"/>
                    <a:pt x="4401" y="1"/>
                    <a:pt x="2837" y="1"/>
                  </a:cubicBezTo>
                  <a:close/>
                </a:path>
              </a:pathLst>
            </a:custGeom>
            <a:solidFill>
              <a:srgbClr val="80D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6" name="Google Shape;1506;p94"/>
            <p:cNvSpPr/>
            <p:nvPr/>
          </p:nvSpPr>
          <p:spPr>
            <a:xfrm>
              <a:off x="8438909" y="519064"/>
              <a:ext cx="128011" cy="118870"/>
            </a:xfrm>
            <a:custGeom>
              <a:rect b="b" l="l" r="r" t="t"/>
              <a:pathLst>
                <a:path extrusionOk="0" h="4492" w="4652">
                  <a:moveTo>
                    <a:pt x="3751" y="0"/>
                  </a:moveTo>
                  <a:cubicBezTo>
                    <a:pt x="3541" y="0"/>
                    <a:pt x="3332" y="80"/>
                    <a:pt x="3172" y="240"/>
                  </a:cubicBezTo>
                  <a:lnTo>
                    <a:pt x="2653" y="759"/>
                  </a:lnTo>
                  <a:cubicBezTo>
                    <a:pt x="2563" y="850"/>
                    <a:pt x="2444" y="895"/>
                    <a:pt x="2325" y="895"/>
                  </a:cubicBezTo>
                  <a:cubicBezTo>
                    <a:pt x="2206" y="895"/>
                    <a:pt x="2088" y="850"/>
                    <a:pt x="1998" y="759"/>
                  </a:cubicBezTo>
                  <a:lnTo>
                    <a:pt x="1479" y="242"/>
                  </a:lnTo>
                  <a:cubicBezTo>
                    <a:pt x="1319" y="82"/>
                    <a:pt x="1109" y="2"/>
                    <a:pt x="899" y="2"/>
                  </a:cubicBezTo>
                  <a:cubicBezTo>
                    <a:pt x="689" y="2"/>
                    <a:pt x="480" y="82"/>
                    <a:pt x="320" y="242"/>
                  </a:cubicBezTo>
                  <a:cubicBezTo>
                    <a:pt x="0" y="561"/>
                    <a:pt x="0" y="1081"/>
                    <a:pt x="320" y="1401"/>
                  </a:cubicBezTo>
                  <a:lnTo>
                    <a:pt x="838" y="1918"/>
                  </a:lnTo>
                  <a:cubicBezTo>
                    <a:pt x="1019" y="2100"/>
                    <a:pt x="1019" y="2393"/>
                    <a:pt x="838" y="2575"/>
                  </a:cubicBezTo>
                  <a:lnTo>
                    <a:pt x="320" y="3092"/>
                  </a:lnTo>
                  <a:cubicBezTo>
                    <a:pt x="0" y="3412"/>
                    <a:pt x="0" y="3931"/>
                    <a:pt x="320" y="4251"/>
                  </a:cubicBezTo>
                  <a:cubicBezTo>
                    <a:pt x="480" y="4410"/>
                    <a:pt x="689" y="4490"/>
                    <a:pt x="899" y="4490"/>
                  </a:cubicBezTo>
                  <a:cubicBezTo>
                    <a:pt x="1109" y="4490"/>
                    <a:pt x="1319" y="4410"/>
                    <a:pt x="1479" y="4251"/>
                  </a:cubicBezTo>
                  <a:lnTo>
                    <a:pt x="1997" y="3732"/>
                  </a:lnTo>
                  <a:cubicBezTo>
                    <a:pt x="2087" y="3642"/>
                    <a:pt x="2206" y="3597"/>
                    <a:pt x="2325" y="3597"/>
                  </a:cubicBezTo>
                  <a:cubicBezTo>
                    <a:pt x="2444" y="3597"/>
                    <a:pt x="2563" y="3642"/>
                    <a:pt x="2653" y="3732"/>
                  </a:cubicBezTo>
                  <a:lnTo>
                    <a:pt x="3172" y="4251"/>
                  </a:lnTo>
                  <a:cubicBezTo>
                    <a:pt x="3332" y="4411"/>
                    <a:pt x="3541" y="4491"/>
                    <a:pt x="3751" y="4491"/>
                  </a:cubicBezTo>
                  <a:cubicBezTo>
                    <a:pt x="3960" y="4491"/>
                    <a:pt x="4170" y="4411"/>
                    <a:pt x="4330" y="4251"/>
                  </a:cubicBezTo>
                  <a:cubicBezTo>
                    <a:pt x="4650" y="3931"/>
                    <a:pt x="4650" y="3412"/>
                    <a:pt x="4330" y="3092"/>
                  </a:cubicBezTo>
                  <a:lnTo>
                    <a:pt x="3812" y="2574"/>
                  </a:lnTo>
                  <a:cubicBezTo>
                    <a:pt x="3631" y="2392"/>
                    <a:pt x="3631" y="2099"/>
                    <a:pt x="3812" y="1917"/>
                  </a:cubicBezTo>
                  <a:lnTo>
                    <a:pt x="4330" y="1400"/>
                  </a:lnTo>
                  <a:cubicBezTo>
                    <a:pt x="4651" y="1079"/>
                    <a:pt x="4651" y="560"/>
                    <a:pt x="4330" y="240"/>
                  </a:cubicBezTo>
                  <a:cubicBezTo>
                    <a:pt x="4170" y="80"/>
                    <a:pt x="3960" y="0"/>
                    <a:pt x="3751" y="0"/>
                  </a:cubicBezTo>
                  <a:close/>
                </a:path>
              </a:pathLst>
            </a:custGeom>
            <a:solidFill>
              <a:srgbClr val="0087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7" name="Google Shape;1507;p94"/>
            <p:cNvSpPr/>
            <p:nvPr/>
          </p:nvSpPr>
          <p:spPr>
            <a:xfrm>
              <a:off x="7946326" y="275019"/>
              <a:ext cx="144335" cy="144361"/>
            </a:xfrm>
            <a:custGeom>
              <a:rect b="b" l="l" r="r" t="t"/>
              <a:pathLst>
                <a:path extrusionOk="0" h="5674" w="5673">
                  <a:moveTo>
                    <a:pt x="2836" y="1"/>
                  </a:moveTo>
                  <a:cubicBezTo>
                    <a:pt x="2384" y="1"/>
                    <a:pt x="2016" y="369"/>
                    <a:pt x="2017" y="821"/>
                  </a:cubicBezTo>
                  <a:lnTo>
                    <a:pt x="2017" y="1554"/>
                  </a:lnTo>
                  <a:cubicBezTo>
                    <a:pt x="2017" y="1810"/>
                    <a:pt x="1808" y="2018"/>
                    <a:pt x="1553" y="2018"/>
                  </a:cubicBezTo>
                  <a:lnTo>
                    <a:pt x="820" y="2018"/>
                  </a:lnTo>
                  <a:cubicBezTo>
                    <a:pt x="367" y="2018"/>
                    <a:pt x="0" y="2384"/>
                    <a:pt x="0" y="2837"/>
                  </a:cubicBezTo>
                  <a:cubicBezTo>
                    <a:pt x="0" y="3290"/>
                    <a:pt x="367" y="3657"/>
                    <a:pt x="820" y="3657"/>
                  </a:cubicBezTo>
                  <a:lnTo>
                    <a:pt x="1553" y="3657"/>
                  </a:lnTo>
                  <a:cubicBezTo>
                    <a:pt x="1808" y="3657"/>
                    <a:pt x="2017" y="3865"/>
                    <a:pt x="2017" y="4121"/>
                  </a:cubicBezTo>
                  <a:lnTo>
                    <a:pt x="2017" y="4854"/>
                  </a:lnTo>
                  <a:cubicBezTo>
                    <a:pt x="2017" y="5307"/>
                    <a:pt x="2384" y="5673"/>
                    <a:pt x="2836" y="5673"/>
                  </a:cubicBezTo>
                  <a:cubicBezTo>
                    <a:pt x="3289" y="5673"/>
                    <a:pt x="3655" y="5307"/>
                    <a:pt x="3655" y="4854"/>
                  </a:cubicBezTo>
                  <a:lnTo>
                    <a:pt x="3655" y="4121"/>
                  </a:lnTo>
                  <a:cubicBezTo>
                    <a:pt x="3655" y="3865"/>
                    <a:pt x="3863" y="3657"/>
                    <a:pt x="4119" y="3657"/>
                  </a:cubicBezTo>
                  <a:lnTo>
                    <a:pt x="4852" y="3657"/>
                  </a:lnTo>
                  <a:cubicBezTo>
                    <a:pt x="5305" y="3657"/>
                    <a:pt x="5672" y="3290"/>
                    <a:pt x="5672" y="2837"/>
                  </a:cubicBezTo>
                  <a:cubicBezTo>
                    <a:pt x="5672" y="2384"/>
                    <a:pt x="5305" y="2018"/>
                    <a:pt x="4852" y="2018"/>
                  </a:cubicBezTo>
                  <a:lnTo>
                    <a:pt x="4119" y="2018"/>
                  </a:lnTo>
                  <a:cubicBezTo>
                    <a:pt x="3863" y="2018"/>
                    <a:pt x="3655" y="1810"/>
                    <a:pt x="3655" y="1554"/>
                  </a:cubicBezTo>
                  <a:lnTo>
                    <a:pt x="3655" y="821"/>
                  </a:lnTo>
                  <a:cubicBezTo>
                    <a:pt x="3655" y="369"/>
                    <a:pt x="3289" y="1"/>
                    <a:pt x="2836" y="1"/>
                  </a:cubicBezTo>
                  <a:close/>
                </a:path>
              </a:pathLst>
            </a:custGeom>
            <a:solidFill>
              <a:srgbClr val="FF9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08" name="Google Shape;1508;p94"/>
          <p:cNvSpPr txBox="1"/>
          <p:nvPr>
            <p:ph type="title"/>
          </p:nvPr>
        </p:nvSpPr>
        <p:spPr>
          <a:xfrm>
            <a:off x="473224" y="5655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en" sz="2800"/>
              <a:t>Pop Quiz</a:t>
            </a:r>
            <a:br>
              <a:rPr lang="en" sz="2800"/>
            </a:br>
            <a:br>
              <a:rPr lang="en" sz="2800"/>
            </a:br>
            <a:endParaRPr sz="2500"/>
          </a:p>
        </p:txBody>
      </p:sp>
      <p:sp>
        <p:nvSpPr>
          <p:cNvPr id="1509" name="Google Shape;1509;p94"/>
          <p:cNvSpPr/>
          <p:nvPr/>
        </p:nvSpPr>
        <p:spPr>
          <a:xfrm>
            <a:off x="565691" y="1530420"/>
            <a:ext cx="6156121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400" u="none" cap="none" strike="noStrike">
                <a:solidFill>
                  <a:srgbClr val="19191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Q. Which of the following uses the correct syntax for a python if statement?</a:t>
            </a:r>
            <a:endParaRPr b="0" i="0" sz="1400" u="none" cap="none" strike="noStrike">
              <a:solidFill>
                <a:srgbClr val="000000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510" name="Google Shape;1510;p94"/>
          <p:cNvSpPr/>
          <p:nvPr/>
        </p:nvSpPr>
        <p:spPr>
          <a:xfrm>
            <a:off x="4081213" y="2122560"/>
            <a:ext cx="488022" cy="8002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800" u="none" cap="none" strike="noStrike">
                <a:solidFill>
                  <a:srgbClr val="11318A"/>
                </a:solidFill>
                <a:latin typeface="Montserrat"/>
                <a:ea typeface="Montserrat"/>
                <a:cs typeface="Montserrat"/>
                <a:sym typeface="Montserrat"/>
              </a:rPr>
              <a:t>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1" name="Google Shape;1511;p94"/>
          <p:cNvSpPr/>
          <p:nvPr/>
        </p:nvSpPr>
        <p:spPr>
          <a:xfrm>
            <a:off x="4050292" y="3320441"/>
            <a:ext cx="549864" cy="8002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800" u="none" cap="none" strike="noStrike">
                <a:solidFill>
                  <a:srgbClr val="11318A"/>
                </a:solidFill>
                <a:latin typeface="Montserrat"/>
                <a:ea typeface="Montserrat"/>
                <a:cs typeface="Montserrat"/>
                <a:sym typeface="Montserrat"/>
              </a:rPr>
              <a:t>B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512" name="Google Shape;1512;p94"/>
          <p:cNvGraphicFramePr/>
          <p:nvPr/>
        </p:nvGraphicFramePr>
        <p:xfrm>
          <a:off x="3040144" y="368589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{A52DACBC-06B0-493B-A6C6-9DDAF79C9387}</a:tableStyleId>
              </a:tblPr>
              <a:tblGrid>
                <a:gridCol w="2568550"/>
              </a:tblGrid>
              <a:tr h="5548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cap="none" strike="noStrike">
                          <a:solidFill>
                            <a:schemeClr val="lt1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if (x = y)</a:t>
                      </a:r>
                      <a:endParaRPr sz="1400" u="none" cap="none" strike="noStrike">
                        <a:solidFill>
                          <a:schemeClr val="lt1"/>
                        </a:solidFill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513" name="Google Shape;1513;p94"/>
          <p:cNvGraphicFramePr/>
          <p:nvPr/>
        </p:nvGraphicFramePr>
        <p:xfrm>
          <a:off x="3040144" y="254164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{A52DACBC-06B0-493B-A6C6-9DDAF79C9387}</a:tableStyleId>
              </a:tblPr>
              <a:tblGrid>
                <a:gridCol w="2568550"/>
              </a:tblGrid>
              <a:tr h="5548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cap="none" strike="noStrike">
                          <a:solidFill>
                            <a:schemeClr val="lt1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 if (x == y)</a:t>
                      </a:r>
                      <a:endParaRPr sz="1400" u="none" cap="none" strike="noStrike">
                        <a:solidFill>
                          <a:schemeClr val="lt1"/>
                        </a:solidFill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7" name="Shape 1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18" name="Google Shape;1518;p95"/>
          <p:cNvCxnSpPr/>
          <p:nvPr/>
        </p:nvCxnSpPr>
        <p:spPr>
          <a:xfrm>
            <a:off x="565695" y="1156639"/>
            <a:ext cx="1622701" cy="4341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519" name="Google Shape;1519;p95"/>
          <p:cNvSpPr/>
          <p:nvPr/>
        </p:nvSpPr>
        <p:spPr>
          <a:xfrm>
            <a:off x="0" y="4913275"/>
            <a:ext cx="9144000" cy="24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pic>
        <p:nvPicPr>
          <p:cNvPr id="1520" name="Google Shape;1520;p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24525" y="328672"/>
            <a:ext cx="1187250" cy="34951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1" name="Google Shape;1521;p95"/>
          <p:cNvGrpSpPr/>
          <p:nvPr/>
        </p:nvGrpSpPr>
        <p:grpSpPr>
          <a:xfrm flipH="1">
            <a:off x="565692" y="4376694"/>
            <a:ext cx="1160803" cy="378074"/>
            <a:chOff x="7406117" y="275019"/>
            <a:chExt cx="1160803" cy="378074"/>
          </a:xfrm>
        </p:grpSpPr>
        <p:sp>
          <p:nvSpPr>
            <p:cNvPr id="1522" name="Google Shape;1522;p95"/>
            <p:cNvSpPr/>
            <p:nvPr/>
          </p:nvSpPr>
          <p:spPr>
            <a:xfrm>
              <a:off x="7406117" y="508758"/>
              <a:ext cx="144335" cy="144335"/>
            </a:xfrm>
            <a:custGeom>
              <a:rect b="b" l="l" r="r" t="t"/>
              <a:pathLst>
                <a:path extrusionOk="0" h="5673" w="5673">
                  <a:moveTo>
                    <a:pt x="2837" y="1481"/>
                  </a:moveTo>
                  <a:cubicBezTo>
                    <a:pt x="3585" y="1481"/>
                    <a:pt x="4192" y="2088"/>
                    <a:pt x="4193" y="2837"/>
                  </a:cubicBezTo>
                  <a:cubicBezTo>
                    <a:pt x="4193" y="3386"/>
                    <a:pt x="3862" y="3880"/>
                    <a:pt x="3356" y="4090"/>
                  </a:cubicBezTo>
                  <a:cubicBezTo>
                    <a:pt x="3189" y="4160"/>
                    <a:pt x="3013" y="4193"/>
                    <a:pt x="2838" y="4193"/>
                  </a:cubicBezTo>
                  <a:cubicBezTo>
                    <a:pt x="2485" y="4193"/>
                    <a:pt x="2138" y="4055"/>
                    <a:pt x="1878" y="3796"/>
                  </a:cubicBezTo>
                  <a:cubicBezTo>
                    <a:pt x="1490" y="3408"/>
                    <a:pt x="1373" y="2824"/>
                    <a:pt x="1584" y="2318"/>
                  </a:cubicBezTo>
                  <a:cubicBezTo>
                    <a:pt x="1794" y="1811"/>
                    <a:pt x="2289" y="1481"/>
                    <a:pt x="2837" y="1481"/>
                  </a:cubicBezTo>
                  <a:close/>
                  <a:moveTo>
                    <a:pt x="2837" y="1"/>
                  </a:moveTo>
                  <a:cubicBezTo>
                    <a:pt x="1274" y="1"/>
                    <a:pt x="1" y="1273"/>
                    <a:pt x="1" y="2837"/>
                  </a:cubicBezTo>
                  <a:cubicBezTo>
                    <a:pt x="1" y="4401"/>
                    <a:pt x="1274" y="5673"/>
                    <a:pt x="2837" y="5673"/>
                  </a:cubicBezTo>
                  <a:cubicBezTo>
                    <a:pt x="4401" y="5673"/>
                    <a:pt x="5673" y="4401"/>
                    <a:pt x="5673" y="2837"/>
                  </a:cubicBezTo>
                  <a:cubicBezTo>
                    <a:pt x="5673" y="1273"/>
                    <a:pt x="4401" y="1"/>
                    <a:pt x="2837" y="1"/>
                  </a:cubicBezTo>
                  <a:close/>
                </a:path>
              </a:pathLst>
            </a:custGeom>
            <a:solidFill>
              <a:srgbClr val="80D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3" name="Google Shape;1523;p95"/>
            <p:cNvSpPr/>
            <p:nvPr/>
          </p:nvSpPr>
          <p:spPr>
            <a:xfrm>
              <a:off x="8438909" y="519064"/>
              <a:ext cx="128011" cy="118870"/>
            </a:xfrm>
            <a:custGeom>
              <a:rect b="b" l="l" r="r" t="t"/>
              <a:pathLst>
                <a:path extrusionOk="0" h="4492" w="4652">
                  <a:moveTo>
                    <a:pt x="3751" y="0"/>
                  </a:moveTo>
                  <a:cubicBezTo>
                    <a:pt x="3541" y="0"/>
                    <a:pt x="3332" y="80"/>
                    <a:pt x="3172" y="240"/>
                  </a:cubicBezTo>
                  <a:lnTo>
                    <a:pt x="2653" y="759"/>
                  </a:lnTo>
                  <a:cubicBezTo>
                    <a:pt x="2563" y="850"/>
                    <a:pt x="2444" y="895"/>
                    <a:pt x="2325" y="895"/>
                  </a:cubicBezTo>
                  <a:cubicBezTo>
                    <a:pt x="2206" y="895"/>
                    <a:pt x="2088" y="850"/>
                    <a:pt x="1998" y="759"/>
                  </a:cubicBezTo>
                  <a:lnTo>
                    <a:pt x="1479" y="242"/>
                  </a:lnTo>
                  <a:cubicBezTo>
                    <a:pt x="1319" y="82"/>
                    <a:pt x="1109" y="2"/>
                    <a:pt x="899" y="2"/>
                  </a:cubicBezTo>
                  <a:cubicBezTo>
                    <a:pt x="689" y="2"/>
                    <a:pt x="480" y="82"/>
                    <a:pt x="320" y="242"/>
                  </a:cubicBezTo>
                  <a:cubicBezTo>
                    <a:pt x="0" y="561"/>
                    <a:pt x="0" y="1081"/>
                    <a:pt x="320" y="1401"/>
                  </a:cubicBezTo>
                  <a:lnTo>
                    <a:pt x="838" y="1918"/>
                  </a:lnTo>
                  <a:cubicBezTo>
                    <a:pt x="1019" y="2100"/>
                    <a:pt x="1019" y="2393"/>
                    <a:pt x="838" y="2575"/>
                  </a:cubicBezTo>
                  <a:lnTo>
                    <a:pt x="320" y="3092"/>
                  </a:lnTo>
                  <a:cubicBezTo>
                    <a:pt x="0" y="3412"/>
                    <a:pt x="0" y="3931"/>
                    <a:pt x="320" y="4251"/>
                  </a:cubicBezTo>
                  <a:cubicBezTo>
                    <a:pt x="480" y="4410"/>
                    <a:pt x="689" y="4490"/>
                    <a:pt x="899" y="4490"/>
                  </a:cubicBezTo>
                  <a:cubicBezTo>
                    <a:pt x="1109" y="4490"/>
                    <a:pt x="1319" y="4410"/>
                    <a:pt x="1479" y="4251"/>
                  </a:cubicBezTo>
                  <a:lnTo>
                    <a:pt x="1997" y="3732"/>
                  </a:lnTo>
                  <a:cubicBezTo>
                    <a:pt x="2087" y="3642"/>
                    <a:pt x="2206" y="3597"/>
                    <a:pt x="2325" y="3597"/>
                  </a:cubicBezTo>
                  <a:cubicBezTo>
                    <a:pt x="2444" y="3597"/>
                    <a:pt x="2563" y="3642"/>
                    <a:pt x="2653" y="3732"/>
                  </a:cubicBezTo>
                  <a:lnTo>
                    <a:pt x="3172" y="4251"/>
                  </a:lnTo>
                  <a:cubicBezTo>
                    <a:pt x="3332" y="4411"/>
                    <a:pt x="3541" y="4491"/>
                    <a:pt x="3751" y="4491"/>
                  </a:cubicBezTo>
                  <a:cubicBezTo>
                    <a:pt x="3960" y="4491"/>
                    <a:pt x="4170" y="4411"/>
                    <a:pt x="4330" y="4251"/>
                  </a:cubicBezTo>
                  <a:cubicBezTo>
                    <a:pt x="4650" y="3931"/>
                    <a:pt x="4650" y="3412"/>
                    <a:pt x="4330" y="3092"/>
                  </a:cubicBezTo>
                  <a:lnTo>
                    <a:pt x="3812" y="2574"/>
                  </a:lnTo>
                  <a:cubicBezTo>
                    <a:pt x="3631" y="2392"/>
                    <a:pt x="3631" y="2099"/>
                    <a:pt x="3812" y="1917"/>
                  </a:cubicBezTo>
                  <a:lnTo>
                    <a:pt x="4330" y="1400"/>
                  </a:lnTo>
                  <a:cubicBezTo>
                    <a:pt x="4651" y="1079"/>
                    <a:pt x="4651" y="560"/>
                    <a:pt x="4330" y="240"/>
                  </a:cubicBezTo>
                  <a:cubicBezTo>
                    <a:pt x="4170" y="80"/>
                    <a:pt x="3960" y="0"/>
                    <a:pt x="3751" y="0"/>
                  </a:cubicBezTo>
                  <a:close/>
                </a:path>
              </a:pathLst>
            </a:custGeom>
            <a:solidFill>
              <a:srgbClr val="0087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4" name="Google Shape;1524;p95"/>
            <p:cNvSpPr/>
            <p:nvPr/>
          </p:nvSpPr>
          <p:spPr>
            <a:xfrm>
              <a:off x="7946326" y="275019"/>
              <a:ext cx="144335" cy="144361"/>
            </a:xfrm>
            <a:custGeom>
              <a:rect b="b" l="l" r="r" t="t"/>
              <a:pathLst>
                <a:path extrusionOk="0" h="5674" w="5673">
                  <a:moveTo>
                    <a:pt x="2836" y="1"/>
                  </a:moveTo>
                  <a:cubicBezTo>
                    <a:pt x="2384" y="1"/>
                    <a:pt x="2016" y="369"/>
                    <a:pt x="2017" y="821"/>
                  </a:cubicBezTo>
                  <a:lnTo>
                    <a:pt x="2017" y="1554"/>
                  </a:lnTo>
                  <a:cubicBezTo>
                    <a:pt x="2017" y="1810"/>
                    <a:pt x="1808" y="2018"/>
                    <a:pt x="1553" y="2018"/>
                  </a:cubicBezTo>
                  <a:lnTo>
                    <a:pt x="820" y="2018"/>
                  </a:lnTo>
                  <a:cubicBezTo>
                    <a:pt x="367" y="2018"/>
                    <a:pt x="0" y="2384"/>
                    <a:pt x="0" y="2837"/>
                  </a:cubicBezTo>
                  <a:cubicBezTo>
                    <a:pt x="0" y="3290"/>
                    <a:pt x="367" y="3657"/>
                    <a:pt x="820" y="3657"/>
                  </a:cubicBezTo>
                  <a:lnTo>
                    <a:pt x="1553" y="3657"/>
                  </a:lnTo>
                  <a:cubicBezTo>
                    <a:pt x="1808" y="3657"/>
                    <a:pt x="2017" y="3865"/>
                    <a:pt x="2017" y="4121"/>
                  </a:cubicBezTo>
                  <a:lnTo>
                    <a:pt x="2017" y="4854"/>
                  </a:lnTo>
                  <a:cubicBezTo>
                    <a:pt x="2017" y="5307"/>
                    <a:pt x="2384" y="5673"/>
                    <a:pt x="2836" y="5673"/>
                  </a:cubicBezTo>
                  <a:cubicBezTo>
                    <a:pt x="3289" y="5673"/>
                    <a:pt x="3655" y="5307"/>
                    <a:pt x="3655" y="4854"/>
                  </a:cubicBezTo>
                  <a:lnTo>
                    <a:pt x="3655" y="4121"/>
                  </a:lnTo>
                  <a:cubicBezTo>
                    <a:pt x="3655" y="3865"/>
                    <a:pt x="3863" y="3657"/>
                    <a:pt x="4119" y="3657"/>
                  </a:cubicBezTo>
                  <a:lnTo>
                    <a:pt x="4852" y="3657"/>
                  </a:lnTo>
                  <a:cubicBezTo>
                    <a:pt x="5305" y="3657"/>
                    <a:pt x="5672" y="3290"/>
                    <a:pt x="5672" y="2837"/>
                  </a:cubicBezTo>
                  <a:cubicBezTo>
                    <a:pt x="5672" y="2384"/>
                    <a:pt x="5305" y="2018"/>
                    <a:pt x="4852" y="2018"/>
                  </a:cubicBezTo>
                  <a:lnTo>
                    <a:pt x="4119" y="2018"/>
                  </a:lnTo>
                  <a:cubicBezTo>
                    <a:pt x="3863" y="2018"/>
                    <a:pt x="3655" y="1810"/>
                    <a:pt x="3655" y="1554"/>
                  </a:cubicBezTo>
                  <a:lnTo>
                    <a:pt x="3655" y="821"/>
                  </a:lnTo>
                  <a:cubicBezTo>
                    <a:pt x="3655" y="369"/>
                    <a:pt x="3289" y="1"/>
                    <a:pt x="2836" y="1"/>
                  </a:cubicBezTo>
                  <a:close/>
                </a:path>
              </a:pathLst>
            </a:custGeom>
            <a:solidFill>
              <a:srgbClr val="FF9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25" name="Google Shape;1525;p95"/>
          <p:cNvSpPr txBox="1"/>
          <p:nvPr>
            <p:ph type="title"/>
          </p:nvPr>
        </p:nvSpPr>
        <p:spPr>
          <a:xfrm>
            <a:off x="473224" y="5655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en" sz="2800"/>
              <a:t>Pop Quiz</a:t>
            </a:r>
            <a:br>
              <a:rPr lang="en" sz="2800"/>
            </a:br>
            <a:br>
              <a:rPr lang="en" sz="2800"/>
            </a:br>
            <a:endParaRPr sz="2500"/>
          </a:p>
        </p:txBody>
      </p:sp>
      <p:sp>
        <p:nvSpPr>
          <p:cNvPr id="1526" name="Google Shape;1526;p95"/>
          <p:cNvSpPr/>
          <p:nvPr/>
        </p:nvSpPr>
        <p:spPr>
          <a:xfrm>
            <a:off x="565691" y="1530420"/>
            <a:ext cx="6156121" cy="8669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400" u="none" cap="none" strike="noStrike">
                <a:solidFill>
                  <a:srgbClr val="19191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Q. Which of the following uses the correct syntax for a python if statement?</a:t>
            </a:r>
            <a:endParaRPr b="0" i="0" sz="1400" u="none" cap="none" strike="noStrike">
              <a:solidFill>
                <a:srgbClr val="000000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i="0" lang="en" sz="1400" u="none" cap="none" strike="noStrike">
                <a:solidFill>
                  <a:srgbClr val="19191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527" name="Google Shape;1527;p95"/>
          <p:cNvSpPr/>
          <p:nvPr/>
        </p:nvSpPr>
        <p:spPr>
          <a:xfrm>
            <a:off x="4081213" y="2122560"/>
            <a:ext cx="488022" cy="8002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800" u="none" cap="none" strike="noStrike">
                <a:solidFill>
                  <a:srgbClr val="11318A"/>
                </a:solidFill>
                <a:latin typeface="Montserrat"/>
                <a:ea typeface="Montserrat"/>
                <a:cs typeface="Montserrat"/>
                <a:sym typeface="Montserrat"/>
              </a:rPr>
              <a:t>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8" name="Google Shape;1528;p95"/>
          <p:cNvSpPr/>
          <p:nvPr/>
        </p:nvSpPr>
        <p:spPr>
          <a:xfrm>
            <a:off x="4050292" y="3320441"/>
            <a:ext cx="549864" cy="8002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800" u="none" cap="none" strike="noStrike">
                <a:solidFill>
                  <a:srgbClr val="11318A"/>
                </a:solidFill>
                <a:latin typeface="Montserrat"/>
                <a:ea typeface="Montserrat"/>
                <a:cs typeface="Montserrat"/>
                <a:sym typeface="Montserrat"/>
              </a:rPr>
              <a:t>B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529" name="Google Shape;1529;p95"/>
          <p:cNvGraphicFramePr/>
          <p:nvPr/>
        </p:nvGraphicFramePr>
        <p:xfrm>
          <a:off x="3040144" y="256680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{A52DACBC-06B0-493B-A6C6-9DDAF79C9387}</a:tableStyleId>
              </a:tblPr>
              <a:tblGrid>
                <a:gridCol w="2568550"/>
              </a:tblGrid>
              <a:tr h="5548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cap="none" strike="noStrike">
                          <a:solidFill>
                            <a:schemeClr val="lt1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 if (x == y)</a:t>
                      </a:r>
                      <a:endParaRPr sz="1400" u="none" cap="none" strike="noStrike">
                        <a:solidFill>
                          <a:schemeClr val="lt1"/>
                        </a:solidFill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2D05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530" name="Google Shape;1530;p95"/>
          <p:cNvGraphicFramePr/>
          <p:nvPr/>
        </p:nvGraphicFramePr>
        <p:xfrm>
          <a:off x="3040144" y="368589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{A52DACBC-06B0-493B-A6C6-9DDAF79C9387}</a:tableStyleId>
              </a:tblPr>
              <a:tblGrid>
                <a:gridCol w="2568550"/>
              </a:tblGrid>
              <a:tr h="5548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lt1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if (x = y)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534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" name="Google Shape;1535;p96"/>
          <p:cNvSpPr txBox="1"/>
          <p:nvPr>
            <p:ph type="ctrTitle"/>
          </p:nvPr>
        </p:nvSpPr>
        <p:spPr>
          <a:xfrm>
            <a:off x="565800" y="3652755"/>
            <a:ext cx="5679357" cy="2465488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0" lang="en" sz="4000">
                <a:solidFill>
                  <a:srgbClr val="1A3085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Introducing loops</a:t>
            </a:r>
            <a:br>
              <a:rPr b="0" lang="en" sz="4000">
                <a:solidFill>
                  <a:srgbClr val="1A3085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</a:br>
            <a:br>
              <a:rPr b="0" lang="en" sz="4000">
                <a:solidFill>
                  <a:srgbClr val="1A3085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</a:br>
            <a:br>
              <a:rPr b="0" lang="en" sz="4000">
                <a:solidFill>
                  <a:srgbClr val="1A3085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</a:br>
            <a:br>
              <a:rPr b="0" lang="en" sz="4000">
                <a:solidFill>
                  <a:srgbClr val="1A3085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</a:br>
            <a:endParaRPr b="0" sz="4000">
              <a:solidFill>
                <a:srgbClr val="1A3085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grpSp>
        <p:nvGrpSpPr>
          <p:cNvPr id="1536" name="Google Shape;1536;p96"/>
          <p:cNvGrpSpPr/>
          <p:nvPr/>
        </p:nvGrpSpPr>
        <p:grpSpPr>
          <a:xfrm>
            <a:off x="2908600" y="431102"/>
            <a:ext cx="2836661" cy="381111"/>
            <a:chOff x="2908600" y="431102"/>
            <a:chExt cx="2836661" cy="381111"/>
          </a:xfrm>
        </p:grpSpPr>
        <p:sp>
          <p:nvSpPr>
            <p:cNvPr id="1537" name="Google Shape;1537;p96"/>
            <p:cNvSpPr/>
            <p:nvPr/>
          </p:nvSpPr>
          <p:spPr>
            <a:xfrm>
              <a:off x="4239825" y="431102"/>
              <a:ext cx="1505436" cy="290823"/>
            </a:xfrm>
            <a:custGeom>
              <a:rect b="b" l="l" r="r" t="t"/>
              <a:pathLst>
                <a:path extrusionOk="0" h="421482" w="2181791">
                  <a:moveTo>
                    <a:pt x="70474" y="282145"/>
                  </a:moveTo>
                  <a:lnTo>
                    <a:pt x="704434" y="282145"/>
                  </a:lnTo>
                  <a:cubicBezTo>
                    <a:pt x="743359" y="282145"/>
                    <a:pt x="774970" y="250596"/>
                    <a:pt x="774970" y="211609"/>
                  </a:cubicBezTo>
                  <a:cubicBezTo>
                    <a:pt x="774970" y="172622"/>
                    <a:pt x="743421" y="141073"/>
                    <a:pt x="704434" y="141073"/>
                  </a:cubicBezTo>
                  <a:lnTo>
                    <a:pt x="541543" y="141073"/>
                  </a:lnTo>
                  <a:cubicBezTo>
                    <a:pt x="502618" y="141073"/>
                    <a:pt x="471007" y="109523"/>
                    <a:pt x="471007" y="70536"/>
                  </a:cubicBezTo>
                  <a:lnTo>
                    <a:pt x="471007" y="70536"/>
                  </a:lnTo>
                  <a:cubicBezTo>
                    <a:pt x="471007" y="31611"/>
                    <a:pt x="502556" y="0"/>
                    <a:pt x="541543" y="0"/>
                  </a:cubicBezTo>
                  <a:lnTo>
                    <a:pt x="2113053" y="0"/>
                  </a:lnTo>
                  <a:cubicBezTo>
                    <a:pt x="2151978" y="0"/>
                    <a:pt x="2183589" y="31549"/>
                    <a:pt x="2183589" y="70536"/>
                  </a:cubicBezTo>
                  <a:lnTo>
                    <a:pt x="2183589" y="70536"/>
                  </a:lnTo>
                  <a:cubicBezTo>
                    <a:pt x="2183589" y="109461"/>
                    <a:pt x="2152040" y="141073"/>
                    <a:pt x="2113053" y="141073"/>
                  </a:cubicBezTo>
                  <a:lnTo>
                    <a:pt x="1955121" y="141073"/>
                  </a:lnTo>
                  <a:cubicBezTo>
                    <a:pt x="1954687" y="141073"/>
                    <a:pt x="1954191" y="141011"/>
                    <a:pt x="1953757" y="141011"/>
                  </a:cubicBezTo>
                  <a:lnTo>
                    <a:pt x="1340190" y="141011"/>
                  </a:lnTo>
                  <a:cubicBezTo>
                    <a:pt x="1300707" y="141011"/>
                    <a:pt x="1268662" y="173056"/>
                    <a:pt x="1268662" y="212539"/>
                  </a:cubicBezTo>
                  <a:cubicBezTo>
                    <a:pt x="1268662" y="252022"/>
                    <a:pt x="1300707" y="284067"/>
                    <a:pt x="1340190" y="284067"/>
                  </a:cubicBezTo>
                  <a:lnTo>
                    <a:pt x="1752004" y="284067"/>
                  </a:lnTo>
                  <a:cubicBezTo>
                    <a:pt x="1790309" y="284811"/>
                    <a:pt x="1821176" y="316050"/>
                    <a:pt x="1821176" y="354541"/>
                  </a:cubicBezTo>
                  <a:cubicBezTo>
                    <a:pt x="1821176" y="393032"/>
                    <a:pt x="1789627" y="425077"/>
                    <a:pt x="1750640" y="425077"/>
                  </a:cubicBezTo>
                  <a:lnTo>
                    <a:pt x="1145627" y="425077"/>
                  </a:lnTo>
                  <a:cubicBezTo>
                    <a:pt x="1140172" y="425077"/>
                    <a:pt x="1134904" y="424396"/>
                    <a:pt x="1129759" y="423218"/>
                  </a:cubicBezTo>
                  <a:lnTo>
                    <a:pt x="70536" y="423218"/>
                  </a:lnTo>
                  <a:cubicBezTo>
                    <a:pt x="31611" y="423218"/>
                    <a:pt x="0" y="391669"/>
                    <a:pt x="0" y="352682"/>
                  </a:cubicBezTo>
                  <a:cubicBezTo>
                    <a:pt x="0" y="313695"/>
                    <a:pt x="31549" y="282145"/>
                    <a:pt x="70536" y="282145"/>
                  </a:cubicBezTo>
                  <a:close/>
                </a:path>
              </a:pathLst>
            </a:custGeom>
            <a:solidFill>
              <a:srgbClr val="95D8F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8" name="Google Shape;1538;p96"/>
            <p:cNvSpPr/>
            <p:nvPr/>
          </p:nvSpPr>
          <p:spPr>
            <a:xfrm>
              <a:off x="2908600" y="747113"/>
              <a:ext cx="65100" cy="65100"/>
            </a:xfrm>
            <a:prstGeom prst="ellipse">
              <a:avLst/>
            </a:prstGeom>
            <a:solidFill>
              <a:srgbClr val="95D8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</p:grpSp>
      <p:sp>
        <p:nvSpPr>
          <p:cNvPr id="1539" name="Google Shape;1539;p96"/>
          <p:cNvSpPr/>
          <p:nvPr/>
        </p:nvSpPr>
        <p:spPr>
          <a:xfrm>
            <a:off x="0" y="-15300"/>
            <a:ext cx="565800" cy="5174100"/>
          </a:xfrm>
          <a:prstGeom prst="rect">
            <a:avLst/>
          </a:prstGeom>
          <a:solidFill>
            <a:srgbClr val="1A308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pic>
        <p:nvPicPr>
          <p:cNvPr id="1540" name="Google Shape;1540;p9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99669" y="1304784"/>
            <a:ext cx="3244325" cy="3790290"/>
          </a:xfrm>
          <a:prstGeom prst="rect">
            <a:avLst/>
          </a:prstGeom>
          <a:noFill/>
          <a:ln>
            <a:noFill/>
          </a:ln>
        </p:spPr>
      </p:pic>
      <p:sp>
        <p:nvSpPr>
          <p:cNvPr id="1541" name="Google Shape;1541;p96"/>
          <p:cNvSpPr txBox="1"/>
          <p:nvPr/>
        </p:nvSpPr>
        <p:spPr>
          <a:xfrm>
            <a:off x="2486700" y="1091900"/>
            <a:ext cx="3655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en" sz="19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|  DevOps and Cloud Computing</a:t>
            </a:r>
            <a:endParaRPr b="1" i="0" sz="1900" u="none" cap="none" strike="noStrike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pic>
        <p:nvPicPr>
          <p:cNvPr id="1542" name="Google Shape;1542;p9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95056" y="1146937"/>
            <a:ext cx="1333701" cy="364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6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7" name="Google Shape;1547;p97"/>
          <p:cNvSpPr txBox="1"/>
          <p:nvPr>
            <p:ph type="title"/>
          </p:nvPr>
        </p:nvSpPr>
        <p:spPr>
          <a:xfrm>
            <a:off x="302946" y="70171"/>
            <a:ext cx="7036342" cy="74296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en" sz="2500">
                <a:latin typeface="Work Sans"/>
                <a:ea typeface="Work Sans"/>
                <a:cs typeface="Work Sans"/>
                <a:sym typeface="Work Sans"/>
              </a:rPr>
              <a:t> Let’s do it</a:t>
            </a:r>
            <a:endParaRPr b="1" sz="25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548" name="Google Shape;1548;p97"/>
          <p:cNvSpPr txBox="1"/>
          <p:nvPr>
            <p:ph idx="1" type="body"/>
          </p:nvPr>
        </p:nvSpPr>
        <p:spPr>
          <a:xfrm>
            <a:off x="0" y="743830"/>
            <a:ext cx="8639100" cy="30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None/>
            </a:pPr>
            <a:r>
              <a:rPr lang="en">
                <a:solidFill>
                  <a:srgbClr val="11010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Loops in Python allow you to execute a block of code repeatedly. There are two main types of loops: for loops and while loops.</a:t>
            </a:r>
            <a:endParaRPr/>
          </a:p>
          <a:p>
            <a:pPr indent="0" lvl="0" marL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None/>
            </a:pPr>
            <a:r>
              <a:t/>
            </a:r>
            <a:endParaRPr>
              <a:solidFill>
                <a:srgbClr val="11010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285750" lvl="0" marL="4381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Font typeface="Arial"/>
              <a:buChar char="•"/>
            </a:pPr>
            <a:r>
              <a:rPr lang="en" u="sng">
                <a:solidFill>
                  <a:srgbClr val="11010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For Loop</a:t>
            </a:r>
            <a:r>
              <a:rPr lang="en">
                <a:solidFill>
                  <a:srgbClr val="11010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: The ‘for’ loop iterates over a sequence (such as a list, tuple, dictionary, set, or string). It executes a set of statements once for each item in the sequence. The ‘for’ loop can also iterate through a range of numbers using the ‘range()’ function.</a:t>
            </a:r>
            <a:endParaRPr>
              <a:solidFill>
                <a:srgbClr val="11010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1549" name="Google Shape;1549;p97"/>
          <p:cNvCxnSpPr/>
          <p:nvPr/>
        </p:nvCxnSpPr>
        <p:spPr>
          <a:xfrm>
            <a:off x="503878" y="580908"/>
            <a:ext cx="26385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550" name="Google Shape;1550;p97"/>
          <p:cNvSpPr/>
          <p:nvPr/>
        </p:nvSpPr>
        <p:spPr>
          <a:xfrm>
            <a:off x="0" y="4913275"/>
            <a:ext cx="9144000" cy="24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pic>
        <p:nvPicPr>
          <p:cNvPr id="1551" name="Google Shape;1551;p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24525" y="328672"/>
            <a:ext cx="1187250" cy="34951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52" name="Google Shape;1552;p97"/>
          <p:cNvGrpSpPr/>
          <p:nvPr/>
        </p:nvGrpSpPr>
        <p:grpSpPr>
          <a:xfrm flipH="1">
            <a:off x="565692" y="4376694"/>
            <a:ext cx="1160803" cy="378074"/>
            <a:chOff x="7406117" y="275019"/>
            <a:chExt cx="1160803" cy="378074"/>
          </a:xfrm>
        </p:grpSpPr>
        <p:sp>
          <p:nvSpPr>
            <p:cNvPr id="1553" name="Google Shape;1553;p97"/>
            <p:cNvSpPr/>
            <p:nvPr/>
          </p:nvSpPr>
          <p:spPr>
            <a:xfrm>
              <a:off x="7406117" y="508758"/>
              <a:ext cx="144335" cy="144335"/>
            </a:xfrm>
            <a:custGeom>
              <a:rect b="b" l="l" r="r" t="t"/>
              <a:pathLst>
                <a:path extrusionOk="0" h="5673" w="5673">
                  <a:moveTo>
                    <a:pt x="2837" y="1481"/>
                  </a:moveTo>
                  <a:cubicBezTo>
                    <a:pt x="3585" y="1481"/>
                    <a:pt x="4192" y="2088"/>
                    <a:pt x="4193" y="2837"/>
                  </a:cubicBezTo>
                  <a:cubicBezTo>
                    <a:pt x="4193" y="3386"/>
                    <a:pt x="3862" y="3880"/>
                    <a:pt x="3356" y="4090"/>
                  </a:cubicBezTo>
                  <a:cubicBezTo>
                    <a:pt x="3189" y="4160"/>
                    <a:pt x="3013" y="4193"/>
                    <a:pt x="2838" y="4193"/>
                  </a:cubicBezTo>
                  <a:cubicBezTo>
                    <a:pt x="2485" y="4193"/>
                    <a:pt x="2138" y="4055"/>
                    <a:pt x="1878" y="3796"/>
                  </a:cubicBezTo>
                  <a:cubicBezTo>
                    <a:pt x="1490" y="3408"/>
                    <a:pt x="1373" y="2824"/>
                    <a:pt x="1584" y="2318"/>
                  </a:cubicBezTo>
                  <a:cubicBezTo>
                    <a:pt x="1794" y="1811"/>
                    <a:pt x="2289" y="1481"/>
                    <a:pt x="2837" y="1481"/>
                  </a:cubicBezTo>
                  <a:close/>
                  <a:moveTo>
                    <a:pt x="2837" y="1"/>
                  </a:moveTo>
                  <a:cubicBezTo>
                    <a:pt x="1274" y="1"/>
                    <a:pt x="1" y="1273"/>
                    <a:pt x="1" y="2837"/>
                  </a:cubicBezTo>
                  <a:cubicBezTo>
                    <a:pt x="1" y="4401"/>
                    <a:pt x="1274" y="5673"/>
                    <a:pt x="2837" y="5673"/>
                  </a:cubicBezTo>
                  <a:cubicBezTo>
                    <a:pt x="4401" y="5673"/>
                    <a:pt x="5673" y="4401"/>
                    <a:pt x="5673" y="2837"/>
                  </a:cubicBezTo>
                  <a:cubicBezTo>
                    <a:pt x="5673" y="1273"/>
                    <a:pt x="4401" y="1"/>
                    <a:pt x="2837" y="1"/>
                  </a:cubicBezTo>
                  <a:close/>
                </a:path>
              </a:pathLst>
            </a:custGeom>
            <a:solidFill>
              <a:srgbClr val="80D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4" name="Google Shape;1554;p97"/>
            <p:cNvSpPr/>
            <p:nvPr/>
          </p:nvSpPr>
          <p:spPr>
            <a:xfrm>
              <a:off x="8438909" y="519064"/>
              <a:ext cx="128011" cy="118870"/>
            </a:xfrm>
            <a:custGeom>
              <a:rect b="b" l="l" r="r" t="t"/>
              <a:pathLst>
                <a:path extrusionOk="0" h="4492" w="4652">
                  <a:moveTo>
                    <a:pt x="3751" y="0"/>
                  </a:moveTo>
                  <a:cubicBezTo>
                    <a:pt x="3541" y="0"/>
                    <a:pt x="3332" y="80"/>
                    <a:pt x="3172" y="240"/>
                  </a:cubicBezTo>
                  <a:lnTo>
                    <a:pt x="2653" y="759"/>
                  </a:lnTo>
                  <a:cubicBezTo>
                    <a:pt x="2563" y="850"/>
                    <a:pt x="2444" y="895"/>
                    <a:pt x="2325" y="895"/>
                  </a:cubicBezTo>
                  <a:cubicBezTo>
                    <a:pt x="2206" y="895"/>
                    <a:pt x="2088" y="850"/>
                    <a:pt x="1998" y="759"/>
                  </a:cubicBezTo>
                  <a:lnTo>
                    <a:pt x="1479" y="242"/>
                  </a:lnTo>
                  <a:cubicBezTo>
                    <a:pt x="1319" y="82"/>
                    <a:pt x="1109" y="2"/>
                    <a:pt x="899" y="2"/>
                  </a:cubicBezTo>
                  <a:cubicBezTo>
                    <a:pt x="689" y="2"/>
                    <a:pt x="480" y="82"/>
                    <a:pt x="320" y="242"/>
                  </a:cubicBezTo>
                  <a:cubicBezTo>
                    <a:pt x="0" y="561"/>
                    <a:pt x="0" y="1081"/>
                    <a:pt x="320" y="1401"/>
                  </a:cubicBezTo>
                  <a:lnTo>
                    <a:pt x="838" y="1918"/>
                  </a:lnTo>
                  <a:cubicBezTo>
                    <a:pt x="1019" y="2100"/>
                    <a:pt x="1019" y="2393"/>
                    <a:pt x="838" y="2575"/>
                  </a:cubicBezTo>
                  <a:lnTo>
                    <a:pt x="320" y="3092"/>
                  </a:lnTo>
                  <a:cubicBezTo>
                    <a:pt x="0" y="3412"/>
                    <a:pt x="0" y="3931"/>
                    <a:pt x="320" y="4251"/>
                  </a:cubicBezTo>
                  <a:cubicBezTo>
                    <a:pt x="480" y="4410"/>
                    <a:pt x="689" y="4490"/>
                    <a:pt x="899" y="4490"/>
                  </a:cubicBezTo>
                  <a:cubicBezTo>
                    <a:pt x="1109" y="4490"/>
                    <a:pt x="1319" y="4410"/>
                    <a:pt x="1479" y="4251"/>
                  </a:cubicBezTo>
                  <a:lnTo>
                    <a:pt x="1997" y="3732"/>
                  </a:lnTo>
                  <a:cubicBezTo>
                    <a:pt x="2087" y="3642"/>
                    <a:pt x="2206" y="3597"/>
                    <a:pt x="2325" y="3597"/>
                  </a:cubicBezTo>
                  <a:cubicBezTo>
                    <a:pt x="2444" y="3597"/>
                    <a:pt x="2563" y="3642"/>
                    <a:pt x="2653" y="3732"/>
                  </a:cubicBezTo>
                  <a:lnTo>
                    <a:pt x="3172" y="4251"/>
                  </a:lnTo>
                  <a:cubicBezTo>
                    <a:pt x="3332" y="4411"/>
                    <a:pt x="3541" y="4491"/>
                    <a:pt x="3751" y="4491"/>
                  </a:cubicBezTo>
                  <a:cubicBezTo>
                    <a:pt x="3960" y="4491"/>
                    <a:pt x="4170" y="4411"/>
                    <a:pt x="4330" y="4251"/>
                  </a:cubicBezTo>
                  <a:cubicBezTo>
                    <a:pt x="4650" y="3931"/>
                    <a:pt x="4650" y="3412"/>
                    <a:pt x="4330" y="3092"/>
                  </a:cubicBezTo>
                  <a:lnTo>
                    <a:pt x="3812" y="2574"/>
                  </a:lnTo>
                  <a:cubicBezTo>
                    <a:pt x="3631" y="2392"/>
                    <a:pt x="3631" y="2099"/>
                    <a:pt x="3812" y="1917"/>
                  </a:cubicBezTo>
                  <a:lnTo>
                    <a:pt x="4330" y="1400"/>
                  </a:lnTo>
                  <a:cubicBezTo>
                    <a:pt x="4651" y="1079"/>
                    <a:pt x="4651" y="560"/>
                    <a:pt x="4330" y="240"/>
                  </a:cubicBezTo>
                  <a:cubicBezTo>
                    <a:pt x="4170" y="80"/>
                    <a:pt x="3960" y="0"/>
                    <a:pt x="3751" y="0"/>
                  </a:cubicBezTo>
                  <a:close/>
                </a:path>
              </a:pathLst>
            </a:custGeom>
            <a:solidFill>
              <a:srgbClr val="0087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5" name="Google Shape;1555;p97"/>
            <p:cNvSpPr/>
            <p:nvPr/>
          </p:nvSpPr>
          <p:spPr>
            <a:xfrm>
              <a:off x="7946326" y="275019"/>
              <a:ext cx="144335" cy="144361"/>
            </a:xfrm>
            <a:custGeom>
              <a:rect b="b" l="l" r="r" t="t"/>
              <a:pathLst>
                <a:path extrusionOk="0" h="5674" w="5673">
                  <a:moveTo>
                    <a:pt x="2836" y="1"/>
                  </a:moveTo>
                  <a:cubicBezTo>
                    <a:pt x="2384" y="1"/>
                    <a:pt x="2016" y="369"/>
                    <a:pt x="2017" y="821"/>
                  </a:cubicBezTo>
                  <a:lnTo>
                    <a:pt x="2017" y="1554"/>
                  </a:lnTo>
                  <a:cubicBezTo>
                    <a:pt x="2017" y="1810"/>
                    <a:pt x="1808" y="2018"/>
                    <a:pt x="1553" y="2018"/>
                  </a:cubicBezTo>
                  <a:lnTo>
                    <a:pt x="820" y="2018"/>
                  </a:lnTo>
                  <a:cubicBezTo>
                    <a:pt x="367" y="2018"/>
                    <a:pt x="0" y="2384"/>
                    <a:pt x="0" y="2837"/>
                  </a:cubicBezTo>
                  <a:cubicBezTo>
                    <a:pt x="0" y="3290"/>
                    <a:pt x="367" y="3657"/>
                    <a:pt x="820" y="3657"/>
                  </a:cubicBezTo>
                  <a:lnTo>
                    <a:pt x="1553" y="3657"/>
                  </a:lnTo>
                  <a:cubicBezTo>
                    <a:pt x="1808" y="3657"/>
                    <a:pt x="2017" y="3865"/>
                    <a:pt x="2017" y="4121"/>
                  </a:cubicBezTo>
                  <a:lnTo>
                    <a:pt x="2017" y="4854"/>
                  </a:lnTo>
                  <a:cubicBezTo>
                    <a:pt x="2017" y="5307"/>
                    <a:pt x="2384" y="5673"/>
                    <a:pt x="2836" y="5673"/>
                  </a:cubicBezTo>
                  <a:cubicBezTo>
                    <a:pt x="3289" y="5673"/>
                    <a:pt x="3655" y="5307"/>
                    <a:pt x="3655" y="4854"/>
                  </a:cubicBezTo>
                  <a:lnTo>
                    <a:pt x="3655" y="4121"/>
                  </a:lnTo>
                  <a:cubicBezTo>
                    <a:pt x="3655" y="3865"/>
                    <a:pt x="3863" y="3657"/>
                    <a:pt x="4119" y="3657"/>
                  </a:cubicBezTo>
                  <a:lnTo>
                    <a:pt x="4852" y="3657"/>
                  </a:lnTo>
                  <a:cubicBezTo>
                    <a:pt x="5305" y="3657"/>
                    <a:pt x="5672" y="3290"/>
                    <a:pt x="5672" y="2837"/>
                  </a:cubicBezTo>
                  <a:cubicBezTo>
                    <a:pt x="5672" y="2384"/>
                    <a:pt x="5305" y="2018"/>
                    <a:pt x="4852" y="2018"/>
                  </a:cubicBezTo>
                  <a:lnTo>
                    <a:pt x="4119" y="2018"/>
                  </a:lnTo>
                  <a:cubicBezTo>
                    <a:pt x="3863" y="2018"/>
                    <a:pt x="3655" y="1810"/>
                    <a:pt x="3655" y="1554"/>
                  </a:cubicBezTo>
                  <a:lnTo>
                    <a:pt x="3655" y="821"/>
                  </a:lnTo>
                  <a:cubicBezTo>
                    <a:pt x="3655" y="369"/>
                    <a:pt x="3289" y="1"/>
                    <a:pt x="2836" y="1"/>
                  </a:cubicBezTo>
                  <a:close/>
                </a:path>
              </a:pathLst>
            </a:custGeom>
            <a:solidFill>
              <a:srgbClr val="FF9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556" name="Google Shape;1556;p9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71444" y="2944453"/>
            <a:ext cx="4201111" cy="9526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0" name="Shape 1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1" name="Google Shape;1561;p98"/>
          <p:cNvSpPr txBox="1"/>
          <p:nvPr>
            <p:ph type="title"/>
          </p:nvPr>
        </p:nvSpPr>
        <p:spPr>
          <a:xfrm>
            <a:off x="302946" y="70171"/>
            <a:ext cx="7036342" cy="74296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en" sz="2500">
                <a:latin typeface="Work Sans"/>
                <a:ea typeface="Work Sans"/>
                <a:cs typeface="Work Sans"/>
                <a:sym typeface="Work Sans"/>
              </a:rPr>
              <a:t> Let’s do it</a:t>
            </a:r>
            <a:endParaRPr b="1" sz="25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562" name="Google Shape;1562;p98"/>
          <p:cNvSpPr txBox="1"/>
          <p:nvPr>
            <p:ph idx="1" type="body"/>
          </p:nvPr>
        </p:nvSpPr>
        <p:spPr>
          <a:xfrm>
            <a:off x="0" y="1070404"/>
            <a:ext cx="8639100" cy="30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85750" lvl="0" marL="4381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Font typeface="Arial"/>
              <a:buChar char="•"/>
            </a:pPr>
            <a:r>
              <a:rPr lang="en" u="sng">
                <a:solidFill>
                  <a:srgbClr val="11010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While Loop</a:t>
            </a:r>
            <a:r>
              <a:rPr lang="en">
                <a:solidFill>
                  <a:srgbClr val="11010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: The while loop executes a set of statements as long as a condition is true. The loop continues until the condition becomes false.</a:t>
            </a:r>
            <a:endParaRPr>
              <a:solidFill>
                <a:srgbClr val="11010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1563" name="Google Shape;1563;p98"/>
          <p:cNvCxnSpPr/>
          <p:nvPr/>
        </p:nvCxnSpPr>
        <p:spPr>
          <a:xfrm>
            <a:off x="503878" y="580908"/>
            <a:ext cx="26385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564" name="Google Shape;1564;p98"/>
          <p:cNvSpPr/>
          <p:nvPr/>
        </p:nvSpPr>
        <p:spPr>
          <a:xfrm>
            <a:off x="0" y="4913275"/>
            <a:ext cx="9144000" cy="24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pic>
        <p:nvPicPr>
          <p:cNvPr id="1565" name="Google Shape;1565;p9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24525" y="328672"/>
            <a:ext cx="1187250" cy="34951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66" name="Google Shape;1566;p98"/>
          <p:cNvGrpSpPr/>
          <p:nvPr/>
        </p:nvGrpSpPr>
        <p:grpSpPr>
          <a:xfrm flipH="1">
            <a:off x="565692" y="4376694"/>
            <a:ext cx="1160803" cy="378074"/>
            <a:chOff x="7406117" y="275019"/>
            <a:chExt cx="1160803" cy="378074"/>
          </a:xfrm>
        </p:grpSpPr>
        <p:sp>
          <p:nvSpPr>
            <p:cNvPr id="1567" name="Google Shape;1567;p98"/>
            <p:cNvSpPr/>
            <p:nvPr/>
          </p:nvSpPr>
          <p:spPr>
            <a:xfrm>
              <a:off x="7406117" y="508758"/>
              <a:ext cx="144335" cy="144335"/>
            </a:xfrm>
            <a:custGeom>
              <a:rect b="b" l="l" r="r" t="t"/>
              <a:pathLst>
                <a:path extrusionOk="0" h="5673" w="5673">
                  <a:moveTo>
                    <a:pt x="2837" y="1481"/>
                  </a:moveTo>
                  <a:cubicBezTo>
                    <a:pt x="3585" y="1481"/>
                    <a:pt x="4192" y="2088"/>
                    <a:pt x="4193" y="2837"/>
                  </a:cubicBezTo>
                  <a:cubicBezTo>
                    <a:pt x="4193" y="3386"/>
                    <a:pt x="3862" y="3880"/>
                    <a:pt x="3356" y="4090"/>
                  </a:cubicBezTo>
                  <a:cubicBezTo>
                    <a:pt x="3189" y="4160"/>
                    <a:pt x="3013" y="4193"/>
                    <a:pt x="2838" y="4193"/>
                  </a:cubicBezTo>
                  <a:cubicBezTo>
                    <a:pt x="2485" y="4193"/>
                    <a:pt x="2138" y="4055"/>
                    <a:pt x="1878" y="3796"/>
                  </a:cubicBezTo>
                  <a:cubicBezTo>
                    <a:pt x="1490" y="3408"/>
                    <a:pt x="1373" y="2824"/>
                    <a:pt x="1584" y="2318"/>
                  </a:cubicBezTo>
                  <a:cubicBezTo>
                    <a:pt x="1794" y="1811"/>
                    <a:pt x="2289" y="1481"/>
                    <a:pt x="2837" y="1481"/>
                  </a:cubicBezTo>
                  <a:close/>
                  <a:moveTo>
                    <a:pt x="2837" y="1"/>
                  </a:moveTo>
                  <a:cubicBezTo>
                    <a:pt x="1274" y="1"/>
                    <a:pt x="1" y="1273"/>
                    <a:pt x="1" y="2837"/>
                  </a:cubicBezTo>
                  <a:cubicBezTo>
                    <a:pt x="1" y="4401"/>
                    <a:pt x="1274" y="5673"/>
                    <a:pt x="2837" y="5673"/>
                  </a:cubicBezTo>
                  <a:cubicBezTo>
                    <a:pt x="4401" y="5673"/>
                    <a:pt x="5673" y="4401"/>
                    <a:pt x="5673" y="2837"/>
                  </a:cubicBezTo>
                  <a:cubicBezTo>
                    <a:pt x="5673" y="1273"/>
                    <a:pt x="4401" y="1"/>
                    <a:pt x="2837" y="1"/>
                  </a:cubicBezTo>
                  <a:close/>
                </a:path>
              </a:pathLst>
            </a:custGeom>
            <a:solidFill>
              <a:srgbClr val="80D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8" name="Google Shape;1568;p98"/>
            <p:cNvSpPr/>
            <p:nvPr/>
          </p:nvSpPr>
          <p:spPr>
            <a:xfrm>
              <a:off x="8438909" y="519064"/>
              <a:ext cx="128011" cy="118870"/>
            </a:xfrm>
            <a:custGeom>
              <a:rect b="b" l="l" r="r" t="t"/>
              <a:pathLst>
                <a:path extrusionOk="0" h="4492" w="4652">
                  <a:moveTo>
                    <a:pt x="3751" y="0"/>
                  </a:moveTo>
                  <a:cubicBezTo>
                    <a:pt x="3541" y="0"/>
                    <a:pt x="3332" y="80"/>
                    <a:pt x="3172" y="240"/>
                  </a:cubicBezTo>
                  <a:lnTo>
                    <a:pt x="2653" y="759"/>
                  </a:lnTo>
                  <a:cubicBezTo>
                    <a:pt x="2563" y="850"/>
                    <a:pt x="2444" y="895"/>
                    <a:pt x="2325" y="895"/>
                  </a:cubicBezTo>
                  <a:cubicBezTo>
                    <a:pt x="2206" y="895"/>
                    <a:pt x="2088" y="850"/>
                    <a:pt x="1998" y="759"/>
                  </a:cubicBezTo>
                  <a:lnTo>
                    <a:pt x="1479" y="242"/>
                  </a:lnTo>
                  <a:cubicBezTo>
                    <a:pt x="1319" y="82"/>
                    <a:pt x="1109" y="2"/>
                    <a:pt x="899" y="2"/>
                  </a:cubicBezTo>
                  <a:cubicBezTo>
                    <a:pt x="689" y="2"/>
                    <a:pt x="480" y="82"/>
                    <a:pt x="320" y="242"/>
                  </a:cubicBezTo>
                  <a:cubicBezTo>
                    <a:pt x="0" y="561"/>
                    <a:pt x="0" y="1081"/>
                    <a:pt x="320" y="1401"/>
                  </a:cubicBezTo>
                  <a:lnTo>
                    <a:pt x="838" y="1918"/>
                  </a:lnTo>
                  <a:cubicBezTo>
                    <a:pt x="1019" y="2100"/>
                    <a:pt x="1019" y="2393"/>
                    <a:pt x="838" y="2575"/>
                  </a:cubicBezTo>
                  <a:lnTo>
                    <a:pt x="320" y="3092"/>
                  </a:lnTo>
                  <a:cubicBezTo>
                    <a:pt x="0" y="3412"/>
                    <a:pt x="0" y="3931"/>
                    <a:pt x="320" y="4251"/>
                  </a:cubicBezTo>
                  <a:cubicBezTo>
                    <a:pt x="480" y="4410"/>
                    <a:pt x="689" y="4490"/>
                    <a:pt x="899" y="4490"/>
                  </a:cubicBezTo>
                  <a:cubicBezTo>
                    <a:pt x="1109" y="4490"/>
                    <a:pt x="1319" y="4410"/>
                    <a:pt x="1479" y="4251"/>
                  </a:cubicBezTo>
                  <a:lnTo>
                    <a:pt x="1997" y="3732"/>
                  </a:lnTo>
                  <a:cubicBezTo>
                    <a:pt x="2087" y="3642"/>
                    <a:pt x="2206" y="3597"/>
                    <a:pt x="2325" y="3597"/>
                  </a:cubicBezTo>
                  <a:cubicBezTo>
                    <a:pt x="2444" y="3597"/>
                    <a:pt x="2563" y="3642"/>
                    <a:pt x="2653" y="3732"/>
                  </a:cubicBezTo>
                  <a:lnTo>
                    <a:pt x="3172" y="4251"/>
                  </a:lnTo>
                  <a:cubicBezTo>
                    <a:pt x="3332" y="4411"/>
                    <a:pt x="3541" y="4491"/>
                    <a:pt x="3751" y="4491"/>
                  </a:cubicBezTo>
                  <a:cubicBezTo>
                    <a:pt x="3960" y="4491"/>
                    <a:pt x="4170" y="4411"/>
                    <a:pt x="4330" y="4251"/>
                  </a:cubicBezTo>
                  <a:cubicBezTo>
                    <a:pt x="4650" y="3931"/>
                    <a:pt x="4650" y="3412"/>
                    <a:pt x="4330" y="3092"/>
                  </a:cubicBezTo>
                  <a:lnTo>
                    <a:pt x="3812" y="2574"/>
                  </a:lnTo>
                  <a:cubicBezTo>
                    <a:pt x="3631" y="2392"/>
                    <a:pt x="3631" y="2099"/>
                    <a:pt x="3812" y="1917"/>
                  </a:cubicBezTo>
                  <a:lnTo>
                    <a:pt x="4330" y="1400"/>
                  </a:lnTo>
                  <a:cubicBezTo>
                    <a:pt x="4651" y="1079"/>
                    <a:pt x="4651" y="560"/>
                    <a:pt x="4330" y="240"/>
                  </a:cubicBezTo>
                  <a:cubicBezTo>
                    <a:pt x="4170" y="80"/>
                    <a:pt x="3960" y="0"/>
                    <a:pt x="3751" y="0"/>
                  </a:cubicBezTo>
                  <a:close/>
                </a:path>
              </a:pathLst>
            </a:custGeom>
            <a:solidFill>
              <a:srgbClr val="0087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9" name="Google Shape;1569;p98"/>
            <p:cNvSpPr/>
            <p:nvPr/>
          </p:nvSpPr>
          <p:spPr>
            <a:xfrm>
              <a:off x="7946326" y="275019"/>
              <a:ext cx="144335" cy="144361"/>
            </a:xfrm>
            <a:custGeom>
              <a:rect b="b" l="l" r="r" t="t"/>
              <a:pathLst>
                <a:path extrusionOk="0" h="5674" w="5673">
                  <a:moveTo>
                    <a:pt x="2836" y="1"/>
                  </a:moveTo>
                  <a:cubicBezTo>
                    <a:pt x="2384" y="1"/>
                    <a:pt x="2016" y="369"/>
                    <a:pt x="2017" y="821"/>
                  </a:cubicBezTo>
                  <a:lnTo>
                    <a:pt x="2017" y="1554"/>
                  </a:lnTo>
                  <a:cubicBezTo>
                    <a:pt x="2017" y="1810"/>
                    <a:pt x="1808" y="2018"/>
                    <a:pt x="1553" y="2018"/>
                  </a:cubicBezTo>
                  <a:lnTo>
                    <a:pt x="820" y="2018"/>
                  </a:lnTo>
                  <a:cubicBezTo>
                    <a:pt x="367" y="2018"/>
                    <a:pt x="0" y="2384"/>
                    <a:pt x="0" y="2837"/>
                  </a:cubicBezTo>
                  <a:cubicBezTo>
                    <a:pt x="0" y="3290"/>
                    <a:pt x="367" y="3657"/>
                    <a:pt x="820" y="3657"/>
                  </a:cubicBezTo>
                  <a:lnTo>
                    <a:pt x="1553" y="3657"/>
                  </a:lnTo>
                  <a:cubicBezTo>
                    <a:pt x="1808" y="3657"/>
                    <a:pt x="2017" y="3865"/>
                    <a:pt x="2017" y="4121"/>
                  </a:cubicBezTo>
                  <a:lnTo>
                    <a:pt x="2017" y="4854"/>
                  </a:lnTo>
                  <a:cubicBezTo>
                    <a:pt x="2017" y="5307"/>
                    <a:pt x="2384" y="5673"/>
                    <a:pt x="2836" y="5673"/>
                  </a:cubicBezTo>
                  <a:cubicBezTo>
                    <a:pt x="3289" y="5673"/>
                    <a:pt x="3655" y="5307"/>
                    <a:pt x="3655" y="4854"/>
                  </a:cubicBezTo>
                  <a:lnTo>
                    <a:pt x="3655" y="4121"/>
                  </a:lnTo>
                  <a:cubicBezTo>
                    <a:pt x="3655" y="3865"/>
                    <a:pt x="3863" y="3657"/>
                    <a:pt x="4119" y="3657"/>
                  </a:cubicBezTo>
                  <a:lnTo>
                    <a:pt x="4852" y="3657"/>
                  </a:lnTo>
                  <a:cubicBezTo>
                    <a:pt x="5305" y="3657"/>
                    <a:pt x="5672" y="3290"/>
                    <a:pt x="5672" y="2837"/>
                  </a:cubicBezTo>
                  <a:cubicBezTo>
                    <a:pt x="5672" y="2384"/>
                    <a:pt x="5305" y="2018"/>
                    <a:pt x="4852" y="2018"/>
                  </a:cubicBezTo>
                  <a:lnTo>
                    <a:pt x="4119" y="2018"/>
                  </a:lnTo>
                  <a:cubicBezTo>
                    <a:pt x="3863" y="2018"/>
                    <a:pt x="3655" y="1810"/>
                    <a:pt x="3655" y="1554"/>
                  </a:cubicBezTo>
                  <a:lnTo>
                    <a:pt x="3655" y="821"/>
                  </a:lnTo>
                  <a:cubicBezTo>
                    <a:pt x="3655" y="369"/>
                    <a:pt x="3289" y="1"/>
                    <a:pt x="2836" y="1"/>
                  </a:cubicBezTo>
                  <a:close/>
                </a:path>
              </a:pathLst>
            </a:custGeom>
            <a:solidFill>
              <a:srgbClr val="FF9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570" name="Google Shape;1570;p9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39109" y="2034148"/>
            <a:ext cx="4915586" cy="11622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574" name="Shape 1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5" name="Google Shape;1575;p99"/>
          <p:cNvSpPr txBox="1"/>
          <p:nvPr>
            <p:ph type="ctrTitle"/>
          </p:nvPr>
        </p:nvSpPr>
        <p:spPr>
          <a:xfrm>
            <a:off x="468524" y="976866"/>
            <a:ext cx="5844727" cy="693120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0" lang="en" sz="4000">
                <a:solidFill>
                  <a:srgbClr val="1A3085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Explaining the purpose of functions for reusable and modular code</a:t>
            </a:r>
            <a:br>
              <a:rPr b="0" lang="en" sz="4000">
                <a:solidFill>
                  <a:srgbClr val="1A3085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</a:br>
            <a:br>
              <a:rPr b="0" lang="en" sz="4000">
                <a:solidFill>
                  <a:srgbClr val="1A3085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</a:br>
            <a:br>
              <a:rPr b="0" lang="en" sz="4000">
                <a:solidFill>
                  <a:srgbClr val="1A3085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</a:br>
            <a:br>
              <a:rPr b="0" lang="en" sz="4000">
                <a:solidFill>
                  <a:srgbClr val="1A3085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</a:br>
            <a:br>
              <a:rPr b="0" lang="en" sz="4000">
                <a:solidFill>
                  <a:srgbClr val="1A3085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</a:br>
            <a:br>
              <a:rPr b="0" lang="en" sz="4000">
                <a:solidFill>
                  <a:srgbClr val="1A3085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</a:br>
            <a:endParaRPr b="0" sz="4000">
              <a:solidFill>
                <a:srgbClr val="1A3085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grpSp>
        <p:nvGrpSpPr>
          <p:cNvPr id="1576" name="Google Shape;1576;p99"/>
          <p:cNvGrpSpPr/>
          <p:nvPr/>
        </p:nvGrpSpPr>
        <p:grpSpPr>
          <a:xfrm>
            <a:off x="2908600" y="431102"/>
            <a:ext cx="2836661" cy="381111"/>
            <a:chOff x="2908600" y="431102"/>
            <a:chExt cx="2836661" cy="381111"/>
          </a:xfrm>
        </p:grpSpPr>
        <p:sp>
          <p:nvSpPr>
            <p:cNvPr id="1577" name="Google Shape;1577;p99"/>
            <p:cNvSpPr/>
            <p:nvPr/>
          </p:nvSpPr>
          <p:spPr>
            <a:xfrm>
              <a:off x="4239825" y="431102"/>
              <a:ext cx="1505436" cy="290823"/>
            </a:xfrm>
            <a:custGeom>
              <a:rect b="b" l="l" r="r" t="t"/>
              <a:pathLst>
                <a:path extrusionOk="0" h="421482" w="2181791">
                  <a:moveTo>
                    <a:pt x="70474" y="282145"/>
                  </a:moveTo>
                  <a:lnTo>
                    <a:pt x="704434" y="282145"/>
                  </a:lnTo>
                  <a:cubicBezTo>
                    <a:pt x="743359" y="282145"/>
                    <a:pt x="774970" y="250596"/>
                    <a:pt x="774970" y="211609"/>
                  </a:cubicBezTo>
                  <a:cubicBezTo>
                    <a:pt x="774970" y="172622"/>
                    <a:pt x="743421" y="141073"/>
                    <a:pt x="704434" y="141073"/>
                  </a:cubicBezTo>
                  <a:lnTo>
                    <a:pt x="541543" y="141073"/>
                  </a:lnTo>
                  <a:cubicBezTo>
                    <a:pt x="502618" y="141073"/>
                    <a:pt x="471007" y="109523"/>
                    <a:pt x="471007" y="70536"/>
                  </a:cubicBezTo>
                  <a:lnTo>
                    <a:pt x="471007" y="70536"/>
                  </a:lnTo>
                  <a:cubicBezTo>
                    <a:pt x="471007" y="31611"/>
                    <a:pt x="502556" y="0"/>
                    <a:pt x="541543" y="0"/>
                  </a:cubicBezTo>
                  <a:lnTo>
                    <a:pt x="2113053" y="0"/>
                  </a:lnTo>
                  <a:cubicBezTo>
                    <a:pt x="2151978" y="0"/>
                    <a:pt x="2183589" y="31549"/>
                    <a:pt x="2183589" y="70536"/>
                  </a:cubicBezTo>
                  <a:lnTo>
                    <a:pt x="2183589" y="70536"/>
                  </a:lnTo>
                  <a:cubicBezTo>
                    <a:pt x="2183589" y="109461"/>
                    <a:pt x="2152040" y="141073"/>
                    <a:pt x="2113053" y="141073"/>
                  </a:cubicBezTo>
                  <a:lnTo>
                    <a:pt x="1955121" y="141073"/>
                  </a:lnTo>
                  <a:cubicBezTo>
                    <a:pt x="1954687" y="141073"/>
                    <a:pt x="1954191" y="141011"/>
                    <a:pt x="1953757" y="141011"/>
                  </a:cubicBezTo>
                  <a:lnTo>
                    <a:pt x="1340190" y="141011"/>
                  </a:lnTo>
                  <a:cubicBezTo>
                    <a:pt x="1300707" y="141011"/>
                    <a:pt x="1268662" y="173056"/>
                    <a:pt x="1268662" y="212539"/>
                  </a:cubicBezTo>
                  <a:cubicBezTo>
                    <a:pt x="1268662" y="252022"/>
                    <a:pt x="1300707" y="284067"/>
                    <a:pt x="1340190" y="284067"/>
                  </a:cubicBezTo>
                  <a:lnTo>
                    <a:pt x="1752004" y="284067"/>
                  </a:lnTo>
                  <a:cubicBezTo>
                    <a:pt x="1790309" y="284811"/>
                    <a:pt x="1821176" y="316050"/>
                    <a:pt x="1821176" y="354541"/>
                  </a:cubicBezTo>
                  <a:cubicBezTo>
                    <a:pt x="1821176" y="393032"/>
                    <a:pt x="1789627" y="425077"/>
                    <a:pt x="1750640" y="425077"/>
                  </a:cubicBezTo>
                  <a:lnTo>
                    <a:pt x="1145627" y="425077"/>
                  </a:lnTo>
                  <a:cubicBezTo>
                    <a:pt x="1140172" y="425077"/>
                    <a:pt x="1134904" y="424396"/>
                    <a:pt x="1129759" y="423218"/>
                  </a:cubicBezTo>
                  <a:lnTo>
                    <a:pt x="70536" y="423218"/>
                  </a:lnTo>
                  <a:cubicBezTo>
                    <a:pt x="31611" y="423218"/>
                    <a:pt x="0" y="391669"/>
                    <a:pt x="0" y="352682"/>
                  </a:cubicBezTo>
                  <a:cubicBezTo>
                    <a:pt x="0" y="313695"/>
                    <a:pt x="31549" y="282145"/>
                    <a:pt x="70536" y="282145"/>
                  </a:cubicBezTo>
                  <a:close/>
                </a:path>
              </a:pathLst>
            </a:custGeom>
            <a:solidFill>
              <a:srgbClr val="95D8F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8" name="Google Shape;1578;p99"/>
            <p:cNvSpPr/>
            <p:nvPr/>
          </p:nvSpPr>
          <p:spPr>
            <a:xfrm>
              <a:off x="2908600" y="747113"/>
              <a:ext cx="65100" cy="65100"/>
            </a:xfrm>
            <a:prstGeom prst="ellipse">
              <a:avLst/>
            </a:prstGeom>
            <a:solidFill>
              <a:srgbClr val="95D8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</p:grpSp>
      <p:sp>
        <p:nvSpPr>
          <p:cNvPr id="1579" name="Google Shape;1579;p99"/>
          <p:cNvSpPr/>
          <p:nvPr/>
        </p:nvSpPr>
        <p:spPr>
          <a:xfrm>
            <a:off x="0" y="-15300"/>
            <a:ext cx="565800" cy="5174100"/>
          </a:xfrm>
          <a:prstGeom prst="rect">
            <a:avLst/>
          </a:prstGeom>
          <a:solidFill>
            <a:srgbClr val="1A308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pic>
        <p:nvPicPr>
          <p:cNvPr id="1580" name="Google Shape;1580;p9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99669" y="1304784"/>
            <a:ext cx="3244325" cy="3790290"/>
          </a:xfrm>
          <a:prstGeom prst="rect">
            <a:avLst/>
          </a:prstGeom>
          <a:noFill/>
          <a:ln>
            <a:noFill/>
          </a:ln>
        </p:spPr>
      </p:pic>
      <p:sp>
        <p:nvSpPr>
          <p:cNvPr id="1581" name="Google Shape;1581;p99"/>
          <p:cNvSpPr txBox="1"/>
          <p:nvPr/>
        </p:nvSpPr>
        <p:spPr>
          <a:xfrm>
            <a:off x="2486700" y="1091900"/>
            <a:ext cx="3655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en" sz="19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|  DevOps and Cloud Computing</a:t>
            </a:r>
            <a:endParaRPr b="1" i="0" sz="1900" u="none" cap="none" strike="noStrike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pic>
        <p:nvPicPr>
          <p:cNvPr id="1582" name="Google Shape;1582;p9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95056" y="1146937"/>
            <a:ext cx="1333701" cy="364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6" name="Shape 1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" name="Google Shape;1587;p100"/>
          <p:cNvSpPr txBox="1"/>
          <p:nvPr>
            <p:ph type="title"/>
          </p:nvPr>
        </p:nvSpPr>
        <p:spPr>
          <a:xfrm>
            <a:off x="322401" y="161290"/>
            <a:ext cx="7036342" cy="74296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en" sz="2500">
                <a:latin typeface="Work Sans"/>
                <a:ea typeface="Work Sans"/>
                <a:cs typeface="Work Sans"/>
                <a:sym typeface="Work Sans"/>
              </a:rPr>
              <a:t>Purpose of functions</a:t>
            </a:r>
            <a:endParaRPr b="1" sz="25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588" name="Google Shape;1588;p100"/>
          <p:cNvSpPr txBox="1"/>
          <p:nvPr>
            <p:ph idx="1" type="body"/>
          </p:nvPr>
        </p:nvSpPr>
        <p:spPr>
          <a:xfrm>
            <a:off x="0" y="1106545"/>
            <a:ext cx="8639100" cy="30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85750" lvl="0" marL="4381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Font typeface="Arial"/>
              <a:buChar char="•"/>
            </a:pPr>
            <a:r>
              <a:rPr lang="en">
                <a:solidFill>
                  <a:srgbClr val="11010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Functions in Python promote code reusability, modularity, and maintainability1. They encapsulate a set of instructions, allowing you to reuse that functionality multiple times without duplicating code.</a:t>
            </a:r>
            <a:endParaRPr/>
          </a:p>
          <a:p>
            <a:pPr indent="-209550" lvl="0" marL="4381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Font typeface="Arial"/>
              <a:buNone/>
            </a:pPr>
            <a:r>
              <a:t/>
            </a:r>
            <a:endParaRPr>
              <a:solidFill>
                <a:srgbClr val="11010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285750" lvl="0" marL="4381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Font typeface="Arial"/>
              <a:buChar char="•"/>
            </a:pPr>
            <a:r>
              <a:rPr lang="en">
                <a:solidFill>
                  <a:srgbClr val="11010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Functions break down complex tasks into smaller, manageable parts, making your code more modular and easier to understand, debug, test, and update.</a:t>
            </a:r>
            <a:endParaRPr/>
          </a:p>
          <a:p>
            <a:pPr indent="-209550" lvl="0" marL="4381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Font typeface="Arial"/>
              <a:buNone/>
            </a:pPr>
            <a:r>
              <a:t/>
            </a:r>
            <a:endParaRPr>
              <a:solidFill>
                <a:srgbClr val="11010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285750" lvl="0" marL="4381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Font typeface="Arial"/>
              <a:buChar char="•"/>
            </a:pPr>
            <a:r>
              <a:rPr lang="en">
                <a:solidFill>
                  <a:srgbClr val="11010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This modular design enhances code maintainability.</a:t>
            </a:r>
            <a:endParaRPr/>
          </a:p>
          <a:p>
            <a:pPr indent="-209550" lvl="0" marL="4381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Font typeface="Arial"/>
              <a:buNone/>
            </a:pPr>
            <a:r>
              <a:t/>
            </a:r>
            <a:endParaRPr>
              <a:solidFill>
                <a:srgbClr val="11010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285750" lvl="0" marL="4381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Font typeface="Arial"/>
              <a:buChar char="•"/>
            </a:pPr>
            <a:r>
              <a:rPr lang="en">
                <a:solidFill>
                  <a:srgbClr val="11010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Functions help in organizing code into logical sections based on specific tasks or functionalities, improving code structure and making it easier to navigate.</a:t>
            </a:r>
            <a:endParaRPr/>
          </a:p>
        </p:txBody>
      </p:sp>
      <p:cxnSp>
        <p:nvCxnSpPr>
          <p:cNvPr id="1589" name="Google Shape;1589;p100"/>
          <p:cNvCxnSpPr/>
          <p:nvPr/>
        </p:nvCxnSpPr>
        <p:spPr>
          <a:xfrm>
            <a:off x="422707" y="678184"/>
            <a:ext cx="26385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590" name="Google Shape;1590;p100"/>
          <p:cNvSpPr/>
          <p:nvPr/>
        </p:nvSpPr>
        <p:spPr>
          <a:xfrm>
            <a:off x="0" y="4913275"/>
            <a:ext cx="9144000" cy="24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pic>
        <p:nvPicPr>
          <p:cNvPr id="1591" name="Google Shape;1591;p10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24525" y="328672"/>
            <a:ext cx="1187250" cy="34951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92" name="Google Shape;1592;p100"/>
          <p:cNvGrpSpPr/>
          <p:nvPr/>
        </p:nvGrpSpPr>
        <p:grpSpPr>
          <a:xfrm flipH="1">
            <a:off x="118220" y="4535201"/>
            <a:ext cx="1160803" cy="378074"/>
            <a:chOff x="7406117" y="275019"/>
            <a:chExt cx="1160803" cy="378074"/>
          </a:xfrm>
        </p:grpSpPr>
        <p:sp>
          <p:nvSpPr>
            <p:cNvPr id="1593" name="Google Shape;1593;p100"/>
            <p:cNvSpPr/>
            <p:nvPr/>
          </p:nvSpPr>
          <p:spPr>
            <a:xfrm>
              <a:off x="7406117" y="508758"/>
              <a:ext cx="144335" cy="144335"/>
            </a:xfrm>
            <a:custGeom>
              <a:rect b="b" l="l" r="r" t="t"/>
              <a:pathLst>
                <a:path extrusionOk="0" h="5673" w="5673">
                  <a:moveTo>
                    <a:pt x="2837" y="1481"/>
                  </a:moveTo>
                  <a:cubicBezTo>
                    <a:pt x="3585" y="1481"/>
                    <a:pt x="4192" y="2088"/>
                    <a:pt x="4193" y="2837"/>
                  </a:cubicBezTo>
                  <a:cubicBezTo>
                    <a:pt x="4193" y="3386"/>
                    <a:pt x="3862" y="3880"/>
                    <a:pt x="3356" y="4090"/>
                  </a:cubicBezTo>
                  <a:cubicBezTo>
                    <a:pt x="3189" y="4160"/>
                    <a:pt x="3013" y="4193"/>
                    <a:pt x="2838" y="4193"/>
                  </a:cubicBezTo>
                  <a:cubicBezTo>
                    <a:pt x="2485" y="4193"/>
                    <a:pt x="2138" y="4055"/>
                    <a:pt x="1878" y="3796"/>
                  </a:cubicBezTo>
                  <a:cubicBezTo>
                    <a:pt x="1490" y="3408"/>
                    <a:pt x="1373" y="2824"/>
                    <a:pt x="1584" y="2318"/>
                  </a:cubicBezTo>
                  <a:cubicBezTo>
                    <a:pt x="1794" y="1811"/>
                    <a:pt x="2289" y="1481"/>
                    <a:pt x="2837" y="1481"/>
                  </a:cubicBezTo>
                  <a:close/>
                  <a:moveTo>
                    <a:pt x="2837" y="1"/>
                  </a:moveTo>
                  <a:cubicBezTo>
                    <a:pt x="1274" y="1"/>
                    <a:pt x="1" y="1273"/>
                    <a:pt x="1" y="2837"/>
                  </a:cubicBezTo>
                  <a:cubicBezTo>
                    <a:pt x="1" y="4401"/>
                    <a:pt x="1274" y="5673"/>
                    <a:pt x="2837" y="5673"/>
                  </a:cubicBezTo>
                  <a:cubicBezTo>
                    <a:pt x="4401" y="5673"/>
                    <a:pt x="5673" y="4401"/>
                    <a:pt x="5673" y="2837"/>
                  </a:cubicBezTo>
                  <a:cubicBezTo>
                    <a:pt x="5673" y="1273"/>
                    <a:pt x="4401" y="1"/>
                    <a:pt x="2837" y="1"/>
                  </a:cubicBezTo>
                  <a:close/>
                </a:path>
              </a:pathLst>
            </a:custGeom>
            <a:solidFill>
              <a:srgbClr val="80D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4" name="Google Shape;1594;p100"/>
            <p:cNvSpPr/>
            <p:nvPr/>
          </p:nvSpPr>
          <p:spPr>
            <a:xfrm>
              <a:off x="8438909" y="519064"/>
              <a:ext cx="128011" cy="118870"/>
            </a:xfrm>
            <a:custGeom>
              <a:rect b="b" l="l" r="r" t="t"/>
              <a:pathLst>
                <a:path extrusionOk="0" h="4492" w="4652">
                  <a:moveTo>
                    <a:pt x="3751" y="0"/>
                  </a:moveTo>
                  <a:cubicBezTo>
                    <a:pt x="3541" y="0"/>
                    <a:pt x="3332" y="80"/>
                    <a:pt x="3172" y="240"/>
                  </a:cubicBezTo>
                  <a:lnTo>
                    <a:pt x="2653" y="759"/>
                  </a:lnTo>
                  <a:cubicBezTo>
                    <a:pt x="2563" y="850"/>
                    <a:pt x="2444" y="895"/>
                    <a:pt x="2325" y="895"/>
                  </a:cubicBezTo>
                  <a:cubicBezTo>
                    <a:pt x="2206" y="895"/>
                    <a:pt x="2088" y="850"/>
                    <a:pt x="1998" y="759"/>
                  </a:cubicBezTo>
                  <a:lnTo>
                    <a:pt x="1479" y="242"/>
                  </a:lnTo>
                  <a:cubicBezTo>
                    <a:pt x="1319" y="82"/>
                    <a:pt x="1109" y="2"/>
                    <a:pt x="899" y="2"/>
                  </a:cubicBezTo>
                  <a:cubicBezTo>
                    <a:pt x="689" y="2"/>
                    <a:pt x="480" y="82"/>
                    <a:pt x="320" y="242"/>
                  </a:cubicBezTo>
                  <a:cubicBezTo>
                    <a:pt x="0" y="561"/>
                    <a:pt x="0" y="1081"/>
                    <a:pt x="320" y="1401"/>
                  </a:cubicBezTo>
                  <a:lnTo>
                    <a:pt x="838" y="1918"/>
                  </a:lnTo>
                  <a:cubicBezTo>
                    <a:pt x="1019" y="2100"/>
                    <a:pt x="1019" y="2393"/>
                    <a:pt x="838" y="2575"/>
                  </a:cubicBezTo>
                  <a:lnTo>
                    <a:pt x="320" y="3092"/>
                  </a:lnTo>
                  <a:cubicBezTo>
                    <a:pt x="0" y="3412"/>
                    <a:pt x="0" y="3931"/>
                    <a:pt x="320" y="4251"/>
                  </a:cubicBezTo>
                  <a:cubicBezTo>
                    <a:pt x="480" y="4410"/>
                    <a:pt x="689" y="4490"/>
                    <a:pt x="899" y="4490"/>
                  </a:cubicBezTo>
                  <a:cubicBezTo>
                    <a:pt x="1109" y="4490"/>
                    <a:pt x="1319" y="4410"/>
                    <a:pt x="1479" y="4251"/>
                  </a:cubicBezTo>
                  <a:lnTo>
                    <a:pt x="1997" y="3732"/>
                  </a:lnTo>
                  <a:cubicBezTo>
                    <a:pt x="2087" y="3642"/>
                    <a:pt x="2206" y="3597"/>
                    <a:pt x="2325" y="3597"/>
                  </a:cubicBezTo>
                  <a:cubicBezTo>
                    <a:pt x="2444" y="3597"/>
                    <a:pt x="2563" y="3642"/>
                    <a:pt x="2653" y="3732"/>
                  </a:cubicBezTo>
                  <a:lnTo>
                    <a:pt x="3172" y="4251"/>
                  </a:lnTo>
                  <a:cubicBezTo>
                    <a:pt x="3332" y="4411"/>
                    <a:pt x="3541" y="4491"/>
                    <a:pt x="3751" y="4491"/>
                  </a:cubicBezTo>
                  <a:cubicBezTo>
                    <a:pt x="3960" y="4491"/>
                    <a:pt x="4170" y="4411"/>
                    <a:pt x="4330" y="4251"/>
                  </a:cubicBezTo>
                  <a:cubicBezTo>
                    <a:pt x="4650" y="3931"/>
                    <a:pt x="4650" y="3412"/>
                    <a:pt x="4330" y="3092"/>
                  </a:cubicBezTo>
                  <a:lnTo>
                    <a:pt x="3812" y="2574"/>
                  </a:lnTo>
                  <a:cubicBezTo>
                    <a:pt x="3631" y="2392"/>
                    <a:pt x="3631" y="2099"/>
                    <a:pt x="3812" y="1917"/>
                  </a:cubicBezTo>
                  <a:lnTo>
                    <a:pt x="4330" y="1400"/>
                  </a:lnTo>
                  <a:cubicBezTo>
                    <a:pt x="4651" y="1079"/>
                    <a:pt x="4651" y="560"/>
                    <a:pt x="4330" y="240"/>
                  </a:cubicBezTo>
                  <a:cubicBezTo>
                    <a:pt x="4170" y="80"/>
                    <a:pt x="3960" y="0"/>
                    <a:pt x="3751" y="0"/>
                  </a:cubicBezTo>
                  <a:close/>
                </a:path>
              </a:pathLst>
            </a:custGeom>
            <a:solidFill>
              <a:srgbClr val="0087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5" name="Google Shape;1595;p100"/>
            <p:cNvSpPr/>
            <p:nvPr/>
          </p:nvSpPr>
          <p:spPr>
            <a:xfrm>
              <a:off x="7946326" y="275019"/>
              <a:ext cx="144335" cy="144361"/>
            </a:xfrm>
            <a:custGeom>
              <a:rect b="b" l="l" r="r" t="t"/>
              <a:pathLst>
                <a:path extrusionOk="0" h="5674" w="5673">
                  <a:moveTo>
                    <a:pt x="2836" y="1"/>
                  </a:moveTo>
                  <a:cubicBezTo>
                    <a:pt x="2384" y="1"/>
                    <a:pt x="2016" y="369"/>
                    <a:pt x="2017" y="821"/>
                  </a:cubicBezTo>
                  <a:lnTo>
                    <a:pt x="2017" y="1554"/>
                  </a:lnTo>
                  <a:cubicBezTo>
                    <a:pt x="2017" y="1810"/>
                    <a:pt x="1808" y="2018"/>
                    <a:pt x="1553" y="2018"/>
                  </a:cubicBezTo>
                  <a:lnTo>
                    <a:pt x="820" y="2018"/>
                  </a:lnTo>
                  <a:cubicBezTo>
                    <a:pt x="367" y="2018"/>
                    <a:pt x="0" y="2384"/>
                    <a:pt x="0" y="2837"/>
                  </a:cubicBezTo>
                  <a:cubicBezTo>
                    <a:pt x="0" y="3290"/>
                    <a:pt x="367" y="3657"/>
                    <a:pt x="820" y="3657"/>
                  </a:cubicBezTo>
                  <a:lnTo>
                    <a:pt x="1553" y="3657"/>
                  </a:lnTo>
                  <a:cubicBezTo>
                    <a:pt x="1808" y="3657"/>
                    <a:pt x="2017" y="3865"/>
                    <a:pt x="2017" y="4121"/>
                  </a:cubicBezTo>
                  <a:lnTo>
                    <a:pt x="2017" y="4854"/>
                  </a:lnTo>
                  <a:cubicBezTo>
                    <a:pt x="2017" y="5307"/>
                    <a:pt x="2384" y="5673"/>
                    <a:pt x="2836" y="5673"/>
                  </a:cubicBezTo>
                  <a:cubicBezTo>
                    <a:pt x="3289" y="5673"/>
                    <a:pt x="3655" y="5307"/>
                    <a:pt x="3655" y="4854"/>
                  </a:cubicBezTo>
                  <a:lnTo>
                    <a:pt x="3655" y="4121"/>
                  </a:lnTo>
                  <a:cubicBezTo>
                    <a:pt x="3655" y="3865"/>
                    <a:pt x="3863" y="3657"/>
                    <a:pt x="4119" y="3657"/>
                  </a:cubicBezTo>
                  <a:lnTo>
                    <a:pt x="4852" y="3657"/>
                  </a:lnTo>
                  <a:cubicBezTo>
                    <a:pt x="5305" y="3657"/>
                    <a:pt x="5672" y="3290"/>
                    <a:pt x="5672" y="2837"/>
                  </a:cubicBezTo>
                  <a:cubicBezTo>
                    <a:pt x="5672" y="2384"/>
                    <a:pt x="5305" y="2018"/>
                    <a:pt x="4852" y="2018"/>
                  </a:cubicBezTo>
                  <a:lnTo>
                    <a:pt x="4119" y="2018"/>
                  </a:lnTo>
                  <a:cubicBezTo>
                    <a:pt x="3863" y="2018"/>
                    <a:pt x="3655" y="1810"/>
                    <a:pt x="3655" y="1554"/>
                  </a:cubicBezTo>
                  <a:lnTo>
                    <a:pt x="3655" y="821"/>
                  </a:lnTo>
                  <a:cubicBezTo>
                    <a:pt x="3655" y="369"/>
                    <a:pt x="3289" y="1"/>
                    <a:pt x="2836" y="1"/>
                  </a:cubicBezTo>
                  <a:close/>
                </a:path>
              </a:pathLst>
            </a:custGeom>
            <a:solidFill>
              <a:srgbClr val="FF9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599" name="Shape 1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0" name="Google Shape;1600;p101"/>
          <p:cNvSpPr txBox="1"/>
          <p:nvPr>
            <p:ph type="ctrTitle"/>
          </p:nvPr>
        </p:nvSpPr>
        <p:spPr>
          <a:xfrm>
            <a:off x="565800" y="4762797"/>
            <a:ext cx="6117102" cy="2465488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0" lang="en" sz="4000">
                <a:solidFill>
                  <a:srgbClr val="1A3085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Demonstrating defining and calling functions, passing arguments, and returning values</a:t>
            </a:r>
            <a:br>
              <a:rPr b="0" lang="en" sz="4000">
                <a:solidFill>
                  <a:srgbClr val="1A3085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</a:br>
            <a:br>
              <a:rPr b="0" lang="en" sz="4000">
                <a:solidFill>
                  <a:srgbClr val="1A3085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</a:br>
            <a:br>
              <a:rPr b="0" lang="en" sz="4000">
                <a:solidFill>
                  <a:srgbClr val="1A3085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</a:br>
            <a:br>
              <a:rPr b="0" lang="en" sz="4000">
                <a:solidFill>
                  <a:srgbClr val="1A3085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</a:br>
            <a:endParaRPr b="0" sz="4000">
              <a:solidFill>
                <a:srgbClr val="1A3085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grpSp>
        <p:nvGrpSpPr>
          <p:cNvPr id="1601" name="Google Shape;1601;p101"/>
          <p:cNvGrpSpPr/>
          <p:nvPr/>
        </p:nvGrpSpPr>
        <p:grpSpPr>
          <a:xfrm>
            <a:off x="2908600" y="431102"/>
            <a:ext cx="2836661" cy="381111"/>
            <a:chOff x="2908600" y="431102"/>
            <a:chExt cx="2836661" cy="381111"/>
          </a:xfrm>
        </p:grpSpPr>
        <p:sp>
          <p:nvSpPr>
            <p:cNvPr id="1602" name="Google Shape;1602;p101"/>
            <p:cNvSpPr/>
            <p:nvPr/>
          </p:nvSpPr>
          <p:spPr>
            <a:xfrm>
              <a:off x="4239825" y="431102"/>
              <a:ext cx="1505436" cy="290823"/>
            </a:xfrm>
            <a:custGeom>
              <a:rect b="b" l="l" r="r" t="t"/>
              <a:pathLst>
                <a:path extrusionOk="0" h="421482" w="2181791">
                  <a:moveTo>
                    <a:pt x="70474" y="282145"/>
                  </a:moveTo>
                  <a:lnTo>
                    <a:pt x="704434" y="282145"/>
                  </a:lnTo>
                  <a:cubicBezTo>
                    <a:pt x="743359" y="282145"/>
                    <a:pt x="774970" y="250596"/>
                    <a:pt x="774970" y="211609"/>
                  </a:cubicBezTo>
                  <a:cubicBezTo>
                    <a:pt x="774970" y="172622"/>
                    <a:pt x="743421" y="141073"/>
                    <a:pt x="704434" y="141073"/>
                  </a:cubicBezTo>
                  <a:lnTo>
                    <a:pt x="541543" y="141073"/>
                  </a:lnTo>
                  <a:cubicBezTo>
                    <a:pt x="502618" y="141073"/>
                    <a:pt x="471007" y="109523"/>
                    <a:pt x="471007" y="70536"/>
                  </a:cubicBezTo>
                  <a:lnTo>
                    <a:pt x="471007" y="70536"/>
                  </a:lnTo>
                  <a:cubicBezTo>
                    <a:pt x="471007" y="31611"/>
                    <a:pt x="502556" y="0"/>
                    <a:pt x="541543" y="0"/>
                  </a:cubicBezTo>
                  <a:lnTo>
                    <a:pt x="2113053" y="0"/>
                  </a:lnTo>
                  <a:cubicBezTo>
                    <a:pt x="2151978" y="0"/>
                    <a:pt x="2183589" y="31549"/>
                    <a:pt x="2183589" y="70536"/>
                  </a:cubicBezTo>
                  <a:lnTo>
                    <a:pt x="2183589" y="70536"/>
                  </a:lnTo>
                  <a:cubicBezTo>
                    <a:pt x="2183589" y="109461"/>
                    <a:pt x="2152040" y="141073"/>
                    <a:pt x="2113053" y="141073"/>
                  </a:cubicBezTo>
                  <a:lnTo>
                    <a:pt x="1955121" y="141073"/>
                  </a:lnTo>
                  <a:cubicBezTo>
                    <a:pt x="1954687" y="141073"/>
                    <a:pt x="1954191" y="141011"/>
                    <a:pt x="1953757" y="141011"/>
                  </a:cubicBezTo>
                  <a:lnTo>
                    <a:pt x="1340190" y="141011"/>
                  </a:lnTo>
                  <a:cubicBezTo>
                    <a:pt x="1300707" y="141011"/>
                    <a:pt x="1268662" y="173056"/>
                    <a:pt x="1268662" y="212539"/>
                  </a:cubicBezTo>
                  <a:cubicBezTo>
                    <a:pt x="1268662" y="252022"/>
                    <a:pt x="1300707" y="284067"/>
                    <a:pt x="1340190" y="284067"/>
                  </a:cubicBezTo>
                  <a:lnTo>
                    <a:pt x="1752004" y="284067"/>
                  </a:lnTo>
                  <a:cubicBezTo>
                    <a:pt x="1790309" y="284811"/>
                    <a:pt x="1821176" y="316050"/>
                    <a:pt x="1821176" y="354541"/>
                  </a:cubicBezTo>
                  <a:cubicBezTo>
                    <a:pt x="1821176" y="393032"/>
                    <a:pt x="1789627" y="425077"/>
                    <a:pt x="1750640" y="425077"/>
                  </a:cubicBezTo>
                  <a:lnTo>
                    <a:pt x="1145627" y="425077"/>
                  </a:lnTo>
                  <a:cubicBezTo>
                    <a:pt x="1140172" y="425077"/>
                    <a:pt x="1134904" y="424396"/>
                    <a:pt x="1129759" y="423218"/>
                  </a:cubicBezTo>
                  <a:lnTo>
                    <a:pt x="70536" y="423218"/>
                  </a:lnTo>
                  <a:cubicBezTo>
                    <a:pt x="31611" y="423218"/>
                    <a:pt x="0" y="391669"/>
                    <a:pt x="0" y="352682"/>
                  </a:cubicBezTo>
                  <a:cubicBezTo>
                    <a:pt x="0" y="313695"/>
                    <a:pt x="31549" y="282145"/>
                    <a:pt x="70536" y="282145"/>
                  </a:cubicBezTo>
                  <a:close/>
                </a:path>
              </a:pathLst>
            </a:custGeom>
            <a:solidFill>
              <a:srgbClr val="95D8F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3" name="Google Shape;1603;p101"/>
            <p:cNvSpPr/>
            <p:nvPr/>
          </p:nvSpPr>
          <p:spPr>
            <a:xfrm>
              <a:off x="2908600" y="747113"/>
              <a:ext cx="65100" cy="65100"/>
            </a:xfrm>
            <a:prstGeom prst="ellipse">
              <a:avLst/>
            </a:prstGeom>
            <a:solidFill>
              <a:srgbClr val="95D8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</p:grpSp>
      <p:sp>
        <p:nvSpPr>
          <p:cNvPr id="1604" name="Google Shape;1604;p101"/>
          <p:cNvSpPr/>
          <p:nvPr/>
        </p:nvSpPr>
        <p:spPr>
          <a:xfrm>
            <a:off x="0" y="-15300"/>
            <a:ext cx="565800" cy="5174100"/>
          </a:xfrm>
          <a:prstGeom prst="rect">
            <a:avLst/>
          </a:prstGeom>
          <a:solidFill>
            <a:srgbClr val="1A308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pic>
        <p:nvPicPr>
          <p:cNvPr id="1605" name="Google Shape;1605;p10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99669" y="1304784"/>
            <a:ext cx="3244325" cy="3790290"/>
          </a:xfrm>
          <a:prstGeom prst="rect">
            <a:avLst/>
          </a:prstGeom>
          <a:noFill/>
          <a:ln>
            <a:noFill/>
          </a:ln>
        </p:spPr>
      </p:pic>
      <p:sp>
        <p:nvSpPr>
          <p:cNvPr id="1606" name="Google Shape;1606;p101"/>
          <p:cNvSpPr txBox="1"/>
          <p:nvPr/>
        </p:nvSpPr>
        <p:spPr>
          <a:xfrm>
            <a:off x="2486700" y="1091900"/>
            <a:ext cx="3655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en" sz="19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|  DevOps and Cloud Computing</a:t>
            </a:r>
            <a:endParaRPr b="1" i="0" sz="1900" u="none" cap="none" strike="noStrike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pic>
        <p:nvPicPr>
          <p:cNvPr id="1607" name="Google Shape;1607;p10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95056" y="1146937"/>
            <a:ext cx="1333701" cy="364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7" name="Shape 1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" name="Google Shape;1118;p5"/>
          <p:cNvSpPr txBox="1"/>
          <p:nvPr>
            <p:ph type="title"/>
          </p:nvPr>
        </p:nvSpPr>
        <p:spPr>
          <a:xfrm>
            <a:off x="392223" y="122201"/>
            <a:ext cx="5987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en" sz="2500">
                <a:latin typeface="Work Sans"/>
                <a:ea typeface="Work Sans"/>
                <a:cs typeface="Work Sans"/>
                <a:sym typeface="Work Sans"/>
              </a:rPr>
              <a:t>Python in DevOps</a:t>
            </a:r>
            <a:endParaRPr b="1" sz="25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119" name="Google Shape;1119;p5"/>
          <p:cNvSpPr txBox="1"/>
          <p:nvPr>
            <p:ph idx="1" type="body"/>
          </p:nvPr>
        </p:nvSpPr>
        <p:spPr>
          <a:xfrm>
            <a:off x="0" y="1058001"/>
            <a:ext cx="8211900" cy="28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200"/>
              <a:buNone/>
            </a:pPr>
            <a:r>
              <a:rPr lang="en">
                <a:solidFill>
                  <a:srgbClr val="19191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Python is a popular choice in DevOps due to its simplicity, readability, and powerful libraries, making it ideal for automation, cross-platform compatibility, and tool integration.</a:t>
            </a:r>
            <a:endParaRPr/>
          </a:p>
          <a:p>
            <a:pPr indent="0" lvl="0" marL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200"/>
              <a:buNone/>
            </a:pPr>
            <a:r>
              <a:t/>
            </a:r>
            <a:endParaRPr>
              <a:solidFill>
                <a:srgbClr val="191919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285750" lvl="0" marL="4381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200"/>
              <a:buFont typeface="Arial"/>
              <a:buChar char="•"/>
            </a:pPr>
            <a:r>
              <a:rPr lang="en">
                <a:solidFill>
                  <a:srgbClr val="19191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It streamlines processes, automates workflows, and efficiently manages complex infrastructures.</a:t>
            </a:r>
            <a:endParaRPr/>
          </a:p>
          <a:p>
            <a:pPr indent="-285750" lvl="0" marL="4381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200"/>
              <a:buFont typeface="Arial"/>
              <a:buChar char="•"/>
            </a:pPr>
            <a:r>
              <a:rPr lang="en">
                <a:solidFill>
                  <a:srgbClr val="19191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Python's versatility supports various stages of the DevOps lifecycle, from continuous monitoring to deployment.</a:t>
            </a:r>
            <a:endParaRPr>
              <a:solidFill>
                <a:srgbClr val="191919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1120" name="Google Shape;1120;p5"/>
          <p:cNvCxnSpPr/>
          <p:nvPr/>
        </p:nvCxnSpPr>
        <p:spPr>
          <a:xfrm>
            <a:off x="484789" y="694901"/>
            <a:ext cx="26385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21" name="Google Shape;1121;p5"/>
          <p:cNvSpPr/>
          <p:nvPr/>
        </p:nvSpPr>
        <p:spPr>
          <a:xfrm>
            <a:off x="0" y="4913275"/>
            <a:ext cx="9144000" cy="24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pic>
        <p:nvPicPr>
          <p:cNvPr id="1122" name="Google Shape;1122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24525" y="328672"/>
            <a:ext cx="1187250" cy="34951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23" name="Google Shape;1123;p5"/>
          <p:cNvGrpSpPr/>
          <p:nvPr/>
        </p:nvGrpSpPr>
        <p:grpSpPr>
          <a:xfrm flipH="1">
            <a:off x="118218" y="4503905"/>
            <a:ext cx="893457" cy="346963"/>
            <a:chOff x="7406117" y="275019"/>
            <a:chExt cx="1160803" cy="378074"/>
          </a:xfrm>
        </p:grpSpPr>
        <p:sp>
          <p:nvSpPr>
            <p:cNvPr id="1124" name="Google Shape;1124;p5"/>
            <p:cNvSpPr/>
            <p:nvPr/>
          </p:nvSpPr>
          <p:spPr>
            <a:xfrm>
              <a:off x="7406117" y="508758"/>
              <a:ext cx="144335" cy="144335"/>
            </a:xfrm>
            <a:custGeom>
              <a:rect b="b" l="l" r="r" t="t"/>
              <a:pathLst>
                <a:path extrusionOk="0" h="5673" w="5673">
                  <a:moveTo>
                    <a:pt x="2837" y="1481"/>
                  </a:moveTo>
                  <a:cubicBezTo>
                    <a:pt x="3585" y="1481"/>
                    <a:pt x="4192" y="2088"/>
                    <a:pt x="4193" y="2837"/>
                  </a:cubicBezTo>
                  <a:cubicBezTo>
                    <a:pt x="4193" y="3386"/>
                    <a:pt x="3862" y="3880"/>
                    <a:pt x="3356" y="4090"/>
                  </a:cubicBezTo>
                  <a:cubicBezTo>
                    <a:pt x="3189" y="4160"/>
                    <a:pt x="3013" y="4193"/>
                    <a:pt x="2838" y="4193"/>
                  </a:cubicBezTo>
                  <a:cubicBezTo>
                    <a:pt x="2485" y="4193"/>
                    <a:pt x="2138" y="4055"/>
                    <a:pt x="1878" y="3796"/>
                  </a:cubicBezTo>
                  <a:cubicBezTo>
                    <a:pt x="1490" y="3408"/>
                    <a:pt x="1373" y="2824"/>
                    <a:pt x="1584" y="2318"/>
                  </a:cubicBezTo>
                  <a:cubicBezTo>
                    <a:pt x="1794" y="1811"/>
                    <a:pt x="2289" y="1481"/>
                    <a:pt x="2837" y="1481"/>
                  </a:cubicBezTo>
                  <a:close/>
                  <a:moveTo>
                    <a:pt x="2837" y="1"/>
                  </a:moveTo>
                  <a:cubicBezTo>
                    <a:pt x="1274" y="1"/>
                    <a:pt x="1" y="1273"/>
                    <a:pt x="1" y="2837"/>
                  </a:cubicBezTo>
                  <a:cubicBezTo>
                    <a:pt x="1" y="4401"/>
                    <a:pt x="1274" y="5673"/>
                    <a:pt x="2837" y="5673"/>
                  </a:cubicBezTo>
                  <a:cubicBezTo>
                    <a:pt x="4401" y="5673"/>
                    <a:pt x="5673" y="4401"/>
                    <a:pt x="5673" y="2837"/>
                  </a:cubicBezTo>
                  <a:cubicBezTo>
                    <a:pt x="5673" y="1273"/>
                    <a:pt x="4401" y="1"/>
                    <a:pt x="2837" y="1"/>
                  </a:cubicBezTo>
                  <a:close/>
                </a:path>
              </a:pathLst>
            </a:custGeom>
            <a:solidFill>
              <a:srgbClr val="80D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5" name="Google Shape;1125;p5"/>
            <p:cNvSpPr/>
            <p:nvPr/>
          </p:nvSpPr>
          <p:spPr>
            <a:xfrm>
              <a:off x="8438909" y="519064"/>
              <a:ext cx="128011" cy="118870"/>
            </a:xfrm>
            <a:custGeom>
              <a:rect b="b" l="l" r="r" t="t"/>
              <a:pathLst>
                <a:path extrusionOk="0" h="4492" w="4652">
                  <a:moveTo>
                    <a:pt x="3751" y="0"/>
                  </a:moveTo>
                  <a:cubicBezTo>
                    <a:pt x="3541" y="0"/>
                    <a:pt x="3332" y="80"/>
                    <a:pt x="3172" y="240"/>
                  </a:cubicBezTo>
                  <a:lnTo>
                    <a:pt x="2653" y="759"/>
                  </a:lnTo>
                  <a:cubicBezTo>
                    <a:pt x="2563" y="850"/>
                    <a:pt x="2444" y="895"/>
                    <a:pt x="2325" y="895"/>
                  </a:cubicBezTo>
                  <a:cubicBezTo>
                    <a:pt x="2206" y="895"/>
                    <a:pt x="2088" y="850"/>
                    <a:pt x="1998" y="759"/>
                  </a:cubicBezTo>
                  <a:lnTo>
                    <a:pt x="1479" y="242"/>
                  </a:lnTo>
                  <a:cubicBezTo>
                    <a:pt x="1319" y="82"/>
                    <a:pt x="1109" y="2"/>
                    <a:pt x="899" y="2"/>
                  </a:cubicBezTo>
                  <a:cubicBezTo>
                    <a:pt x="689" y="2"/>
                    <a:pt x="480" y="82"/>
                    <a:pt x="320" y="242"/>
                  </a:cubicBezTo>
                  <a:cubicBezTo>
                    <a:pt x="0" y="561"/>
                    <a:pt x="0" y="1081"/>
                    <a:pt x="320" y="1401"/>
                  </a:cubicBezTo>
                  <a:lnTo>
                    <a:pt x="838" y="1918"/>
                  </a:lnTo>
                  <a:cubicBezTo>
                    <a:pt x="1019" y="2100"/>
                    <a:pt x="1019" y="2393"/>
                    <a:pt x="838" y="2575"/>
                  </a:cubicBezTo>
                  <a:lnTo>
                    <a:pt x="320" y="3092"/>
                  </a:lnTo>
                  <a:cubicBezTo>
                    <a:pt x="0" y="3412"/>
                    <a:pt x="0" y="3931"/>
                    <a:pt x="320" y="4251"/>
                  </a:cubicBezTo>
                  <a:cubicBezTo>
                    <a:pt x="480" y="4410"/>
                    <a:pt x="689" y="4490"/>
                    <a:pt x="899" y="4490"/>
                  </a:cubicBezTo>
                  <a:cubicBezTo>
                    <a:pt x="1109" y="4490"/>
                    <a:pt x="1319" y="4410"/>
                    <a:pt x="1479" y="4251"/>
                  </a:cubicBezTo>
                  <a:lnTo>
                    <a:pt x="1997" y="3732"/>
                  </a:lnTo>
                  <a:cubicBezTo>
                    <a:pt x="2087" y="3642"/>
                    <a:pt x="2206" y="3597"/>
                    <a:pt x="2325" y="3597"/>
                  </a:cubicBezTo>
                  <a:cubicBezTo>
                    <a:pt x="2444" y="3597"/>
                    <a:pt x="2563" y="3642"/>
                    <a:pt x="2653" y="3732"/>
                  </a:cubicBezTo>
                  <a:lnTo>
                    <a:pt x="3172" y="4251"/>
                  </a:lnTo>
                  <a:cubicBezTo>
                    <a:pt x="3332" y="4411"/>
                    <a:pt x="3541" y="4491"/>
                    <a:pt x="3751" y="4491"/>
                  </a:cubicBezTo>
                  <a:cubicBezTo>
                    <a:pt x="3960" y="4491"/>
                    <a:pt x="4170" y="4411"/>
                    <a:pt x="4330" y="4251"/>
                  </a:cubicBezTo>
                  <a:cubicBezTo>
                    <a:pt x="4650" y="3931"/>
                    <a:pt x="4650" y="3412"/>
                    <a:pt x="4330" y="3092"/>
                  </a:cubicBezTo>
                  <a:lnTo>
                    <a:pt x="3812" y="2574"/>
                  </a:lnTo>
                  <a:cubicBezTo>
                    <a:pt x="3631" y="2392"/>
                    <a:pt x="3631" y="2099"/>
                    <a:pt x="3812" y="1917"/>
                  </a:cubicBezTo>
                  <a:lnTo>
                    <a:pt x="4330" y="1400"/>
                  </a:lnTo>
                  <a:cubicBezTo>
                    <a:pt x="4651" y="1079"/>
                    <a:pt x="4651" y="560"/>
                    <a:pt x="4330" y="240"/>
                  </a:cubicBezTo>
                  <a:cubicBezTo>
                    <a:pt x="4170" y="80"/>
                    <a:pt x="3960" y="0"/>
                    <a:pt x="3751" y="0"/>
                  </a:cubicBezTo>
                  <a:close/>
                </a:path>
              </a:pathLst>
            </a:custGeom>
            <a:solidFill>
              <a:srgbClr val="0087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6" name="Google Shape;1126;p5"/>
            <p:cNvSpPr/>
            <p:nvPr/>
          </p:nvSpPr>
          <p:spPr>
            <a:xfrm>
              <a:off x="7946326" y="275019"/>
              <a:ext cx="144335" cy="144361"/>
            </a:xfrm>
            <a:custGeom>
              <a:rect b="b" l="l" r="r" t="t"/>
              <a:pathLst>
                <a:path extrusionOk="0" h="5674" w="5673">
                  <a:moveTo>
                    <a:pt x="2836" y="1"/>
                  </a:moveTo>
                  <a:cubicBezTo>
                    <a:pt x="2384" y="1"/>
                    <a:pt x="2016" y="369"/>
                    <a:pt x="2017" y="821"/>
                  </a:cubicBezTo>
                  <a:lnTo>
                    <a:pt x="2017" y="1554"/>
                  </a:lnTo>
                  <a:cubicBezTo>
                    <a:pt x="2017" y="1810"/>
                    <a:pt x="1808" y="2018"/>
                    <a:pt x="1553" y="2018"/>
                  </a:cubicBezTo>
                  <a:lnTo>
                    <a:pt x="820" y="2018"/>
                  </a:lnTo>
                  <a:cubicBezTo>
                    <a:pt x="367" y="2018"/>
                    <a:pt x="0" y="2384"/>
                    <a:pt x="0" y="2837"/>
                  </a:cubicBezTo>
                  <a:cubicBezTo>
                    <a:pt x="0" y="3290"/>
                    <a:pt x="367" y="3657"/>
                    <a:pt x="820" y="3657"/>
                  </a:cubicBezTo>
                  <a:lnTo>
                    <a:pt x="1553" y="3657"/>
                  </a:lnTo>
                  <a:cubicBezTo>
                    <a:pt x="1808" y="3657"/>
                    <a:pt x="2017" y="3865"/>
                    <a:pt x="2017" y="4121"/>
                  </a:cubicBezTo>
                  <a:lnTo>
                    <a:pt x="2017" y="4854"/>
                  </a:lnTo>
                  <a:cubicBezTo>
                    <a:pt x="2017" y="5307"/>
                    <a:pt x="2384" y="5673"/>
                    <a:pt x="2836" y="5673"/>
                  </a:cubicBezTo>
                  <a:cubicBezTo>
                    <a:pt x="3289" y="5673"/>
                    <a:pt x="3655" y="5307"/>
                    <a:pt x="3655" y="4854"/>
                  </a:cubicBezTo>
                  <a:lnTo>
                    <a:pt x="3655" y="4121"/>
                  </a:lnTo>
                  <a:cubicBezTo>
                    <a:pt x="3655" y="3865"/>
                    <a:pt x="3863" y="3657"/>
                    <a:pt x="4119" y="3657"/>
                  </a:cubicBezTo>
                  <a:lnTo>
                    <a:pt x="4852" y="3657"/>
                  </a:lnTo>
                  <a:cubicBezTo>
                    <a:pt x="5305" y="3657"/>
                    <a:pt x="5672" y="3290"/>
                    <a:pt x="5672" y="2837"/>
                  </a:cubicBezTo>
                  <a:cubicBezTo>
                    <a:pt x="5672" y="2384"/>
                    <a:pt x="5305" y="2018"/>
                    <a:pt x="4852" y="2018"/>
                  </a:cubicBezTo>
                  <a:lnTo>
                    <a:pt x="4119" y="2018"/>
                  </a:lnTo>
                  <a:cubicBezTo>
                    <a:pt x="3863" y="2018"/>
                    <a:pt x="3655" y="1810"/>
                    <a:pt x="3655" y="1554"/>
                  </a:cubicBezTo>
                  <a:lnTo>
                    <a:pt x="3655" y="821"/>
                  </a:lnTo>
                  <a:cubicBezTo>
                    <a:pt x="3655" y="369"/>
                    <a:pt x="3289" y="1"/>
                    <a:pt x="2836" y="1"/>
                  </a:cubicBezTo>
                  <a:close/>
                </a:path>
              </a:pathLst>
            </a:custGeom>
            <a:solidFill>
              <a:srgbClr val="FF9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1" name="Shape 1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2" name="Google Shape;1612;p102"/>
          <p:cNvSpPr txBox="1"/>
          <p:nvPr>
            <p:ph type="title"/>
          </p:nvPr>
        </p:nvSpPr>
        <p:spPr>
          <a:xfrm>
            <a:off x="246231" y="199613"/>
            <a:ext cx="7304084" cy="74296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2800"/>
              <a:t>Let’s do it</a:t>
            </a:r>
            <a:br>
              <a:rPr lang="en" sz="2800"/>
            </a:br>
            <a:endParaRPr b="1" sz="25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613" name="Google Shape;1613;p102"/>
          <p:cNvSpPr txBox="1"/>
          <p:nvPr>
            <p:ph idx="1" type="body"/>
          </p:nvPr>
        </p:nvSpPr>
        <p:spPr>
          <a:xfrm>
            <a:off x="0" y="872806"/>
            <a:ext cx="8639100" cy="30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85750" lvl="0" marL="4381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Font typeface="Arial"/>
              <a:buChar char="•"/>
            </a:pPr>
            <a:r>
              <a:rPr lang="en" u="sng">
                <a:solidFill>
                  <a:srgbClr val="11010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Defining a Function</a:t>
            </a:r>
            <a:r>
              <a:rPr lang="en">
                <a:solidFill>
                  <a:srgbClr val="11010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: Use the ‘def’ keyword, followed by the function name, parentheses ‘()’, and a colon ‘:’.</a:t>
            </a:r>
            <a:endParaRPr>
              <a:solidFill>
                <a:srgbClr val="11010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285750" lvl="0" marL="4381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Font typeface="Arial"/>
              <a:buChar char="•"/>
            </a:pPr>
            <a:r>
              <a:rPr lang="en" u="sng">
                <a:solidFill>
                  <a:srgbClr val="11010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Calling a Function</a:t>
            </a:r>
            <a:r>
              <a:rPr lang="en">
                <a:solidFill>
                  <a:srgbClr val="11010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: Use the function name followed by parentheses ‘()’.</a:t>
            </a:r>
            <a:endParaRPr>
              <a:solidFill>
                <a:srgbClr val="11010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285750" lvl="0" marL="4381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Font typeface="Arial"/>
              <a:buChar char="•"/>
            </a:pPr>
            <a:r>
              <a:rPr lang="en" u="sng">
                <a:solidFill>
                  <a:srgbClr val="11010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Passing Arguments</a:t>
            </a:r>
            <a:r>
              <a:rPr lang="en">
                <a:solidFill>
                  <a:srgbClr val="11010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: Arguments are passed inside the parentheses when calling the function.</a:t>
            </a:r>
            <a:endParaRPr/>
          </a:p>
          <a:p>
            <a:pPr indent="-285750" lvl="0" marL="4381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Font typeface="Arial"/>
              <a:buChar char="•"/>
            </a:pPr>
            <a:r>
              <a:rPr lang="en" u="sng">
                <a:solidFill>
                  <a:srgbClr val="11010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Returning Values</a:t>
            </a:r>
            <a:r>
              <a:rPr lang="en">
                <a:solidFill>
                  <a:srgbClr val="11010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: Use the ‘return’ statement to return a value from the function.</a:t>
            </a:r>
            <a:endParaRPr>
              <a:solidFill>
                <a:srgbClr val="11010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1614" name="Google Shape;1614;p102"/>
          <p:cNvCxnSpPr/>
          <p:nvPr/>
        </p:nvCxnSpPr>
        <p:spPr>
          <a:xfrm>
            <a:off x="403253" y="816169"/>
            <a:ext cx="26385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15" name="Google Shape;1615;p102"/>
          <p:cNvSpPr/>
          <p:nvPr/>
        </p:nvSpPr>
        <p:spPr>
          <a:xfrm>
            <a:off x="0" y="4913275"/>
            <a:ext cx="9144000" cy="24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pic>
        <p:nvPicPr>
          <p:cNvPr id="1616" name="Google Shape;1616;p10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24525" y="328672"/>
            <a:ext cx="1187250" cy="34951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17" name="Google Shape;1617;p102"/>
          <p:cNvGrpSpPr/>
          <p:nvPr/>
        </p:nvGrpSpPr>
        <p:grpSpPr>
          <a:xfrm flipH="1">
            <a:off x="118220" y="4535201"/>
            <a:ext cx="1160803" cy="378074"/>
            <a:chOff x="7406117" y="275019"/>
            <a:chExt cx="1160803" cy="378074"/>
          </a:xfrm>
        </p:grpSpPr>
        <p:sp>
          <p:nvSpPr>
            <p:cNvPr id="1618" name="Google Shape;1618;p102"/>
            <p:cNvSpPr/>
            <p:nvPr/>
          </p:nvSpPr>
          <p:spPr>
            <a:xfrm>
              <a:off x="7406117" y="508758"/>
              <a:ext cx="144335" cy="144335"/>
            </a:xfrm>
            <a:custGeom>
              <a:rect b="b" l="l" r="r" t="t"/>
              <a:pathLst>
                <a:path extrusionOk="0" h="5673" w="5673">
                  <a:moveTo>
                    <a:pt x="2837" y="1481"/>
                  </a:moveTo>
                  <a:cubicBezTo>
                    <a:pt x="3585" y="1481"/>
                    <a:pt x="4192" y="2088"/>
                    <a:pt x="4193" y="2837"/>
                  </a:cubicBezTo>
                  <a:cubicBezTo>
                    <a:pt x="4193" y="3386"/>
                    <a:pt x="3862" y="3880"/>
                    <a:pt x="3356" y="4090"/>
                  </a:cubicBezTo>
                  <a:cubicBezTo>
                    <a:pt x="3189" y="4160"/>
                    <a:pt x="3013" y="4193"/>
                    <a:pt x="2838" y="4193"/>
                  </a:cubicBezTo>
                  <a:cubicBezTo>
                    <a:pt x="2485" y="4193"/>
                    <a:pt x="2138" y="4055"/>
                    <a:pt x="1878" y="3796"/>
                  </a:cubicBezTo>
                  <a:cubicBezTo>
                    <a:pt x="1490" y="3408"/>
                    <a:pt x="1373" y="2824"/>
                    <a:pt x="1584" y="2318"/>
                  </a:cubicBezTo>
                  <a:cubicBezTo>
                    <a:pt x="1794" y="1811"/>
                    <a:pt x="2289" y="1481"/>
                    <a:pt x="2837" y="1481"/>
                  </a:cubicBezTo>
                  <a:close/>
                  <a:moveTo>
                    <a:pt x="2837" y="1"/>
                  </a:moveTo>
                  <a:cubicBezTo>
                    <a:pt x="1274" y="1"/>
                    <a:pt x="1" y="1273"/>
                    <a:pt x="1" y="2837"/>
                  </a:cubicBezTo>
                  <a:cubicBezTo>
                    <a:pt x="1" y="4401"/>
                    <a:pt x="1274" y="5673"/>
                    <a:pt x="2837" y="5673"/>
                  </a:cubicBezTo>
                  <a:cubicBezTo>
                    <a:pt x="4401" y="5673"/>
                    <a:pt x="5673" y="4401"/>
                    <a:pt x="5673" y="2837"/>
                  </a:cubicBezTo>
                  <a:cubicBezTo>
                    <a:pt x="5673" y="1273"/>
                    <a:pt x="4401" y="1"/>
                    <a:pt x="2837" y="1"/>
                  </a:cubicBezTo>
                  <a:close/>
                </a:path>
              </a:pathLst>
            </a:custGeom>
            <a:solidFill>
              <a:srgbClr val="80D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9" name="Google Shape;1619;p102"/>
            <p:cNvSpPr/>
            <p:nvPr/>
          </p:nvSpPr>
          <p:spPr>
            <a:xfrm>
              <a:off x="8438909" y="519064"/>
              <a:ext cx="128011" cy="118870"/>
            </a:xfrm>
            <a:custGeom>
              <a:rect b="b" l="l" r="r" t="t"/>
              <a:pathLst>
                <a:path extrusionOk="0" h="4492" w="4652">
                  <a:moveTo>
                    <a:pt x="3751" y="0"/>
                  </a:moveTo>
                  <a:cubicBezTo>
                    <a:pt x="3541" y="0"/>
                    <a:pt x="3332" y="80"/>
                    <a:pt x="3172" y="240"/>
                  </a:cubicBezTo>
                  <a:lnTo>
                    <a:pt x="2653" y="759"/>
                  </a:lnTo>
                  <a:cubicBezTo>
                    <a:pt x="2563" y="850"/>
                    <a:pt x="2444" y="895"/>
                    <a:pt x="2325" y="895"/>
                  </a:cubicBezTo>
                  <a:cubicBezTo>
                    <a:pt x="2206" y="895"/>
                    <a:pt x="2088" y="850"/>
                    <a:pt x="1998" y="759"/>
                  </a:cubicBezTo>
                  <a:lnTo>
                    <a:pt x="1479" y="242"/>
                  </a:lnTo>
                  <a:cubicBezTo>
                    <a:pt x="1319" y="82"/>
                    <a:pt x="1109" y="2"/>
                    <a:pt x="899" y="2"/>
                  </a:cubicBezTo>
                  <a:cubicBezTo>
                    <a:pt x="689" y="2"/>
                    <a:pt x="480" y="82"/>
                    <a:pt x="320" y="242"/>
                  </a:cubicBezTo>
                  <a:cubicBezTo>
                    <a:pt x="0" y="561"/>
                    <a:pt x="0" y="1081"/>
                    <a:pt x="320" y="1401"/>
                  </a:cubicBezTo>
                  <a:lnTo>
                    <a:pt x="838" y="1918"/>
                  </a:lnTo>
                  <a:cubicBezTo>
                    <a:pt x="1019" y="2100"/>
                    <a:pt x="1019" y="2393"/>
                    <a:pt x="838" y="2575"/>
                  </a:cubicBezTo>
                  <a:lnTo>
                    <a:pt x="320" y="3092"/>
                  </a:lnTo>
                  <a:cubicBezTo>
                    <a:pt x="0" y="3412"/>
                    <a:pt x="0" y="3931"/>
                    <a:pt x="320" y="4251"/>
                  </a:cubicBezTo>
                  <a:cubicBezTo>
                    <a:pt x="480" y="4410"/>
                    <a:pt x="689" y="4490"/>
                    <a:pt x="899" y="4490"/>
                  </a:cubicBezTo>
                  <a:cubicBezTo>
                    <a:pt x="1109" y="4490"/>
                    <a:pt x="1319" y="4410"/>
                    <a:pt x="1479" y="4251"/>
                  </a:cubicBezTo>
                  <a:lnTo>
                    <a:pt x="1997" y="3732"/>
                  </a:lnTo>
                  <a:cubicBezTo>
                    <a:pt x="2087" y="3642"/>
                    <a:pt x="2206" y="3597"/>
                    <a:pt x="2325" y="3597"/>
                  </a:cubicBezTo>
                  <a:cubicBezTo>
                    <a:pt x="2444" y="3597"/>
                    <a:pt x="2563" y="3642"/>
                    <a:pt x="2653" y="3732"/>
                  </a:cubicBezTo>
                  <a:lnTo>
                    <a:pt x="3172" y="4251"/>
                  </a:lnTo>
                  <a:cubicBezTo>
                    <a:pt x="3332" y="4411"/>
                    <a:pt x="3541" y="4491"/>
                    <a:pt x="3751" y="4491"/>
                  </a:cubicBezTo>
                  <a:cubicBezTo>
                    <a:pt x="3960" y="4491"/>
                    <a:pt x="4170" y="4411"/>
                    <a:pt x="4330" y="4251"/>
                  </a:cubicBezTo>
                  <a:cubicBezTo>
                    <a:pt x="4650" y="3931"/>
                    <a:pt x="4650" y="3412"/>
                    <a:pt x="4330" y="3092"/>
                  </a:cubicBezTo>
                  <a:lnTo>
                    <a:pt x="3812" y="2574"/>
                  </a:lnTo>
                  <a:cubicBezTo>
                    <a:pt x="3631" y="2392"/>
                    <a:pt x="3631" y="2099"/>
                    <a:pt x="3812" y="1917"/>
                  </a:cubicBezTo>
                  <a:lnTo>
                    <a:pt x="4330" y="1400"/>
                  </a:lnTo>
                  <a:cubicBezTo>
                    <a:pt x="4651" y="1079"/>
                    <a:pt x="4651" y="560"/>
                    <a:pt x="4330" y="240"/>
                  </a:cubicBezTo>
                  <a:cubicBezTo>
                    <a:pt x="4170" y="80"/>
                    <a:pt x="3960" y="0"/>
                    <a:pt x="3751" y="0"/>
                  </a:cubicBezTo>
                  <a:close/>
                </a:path>
              </a:pathLst>
            </a:custGeom>
            <a:solidFill>
              <a:srgbClr val="0087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0" name="Google Shape;1620;p102"/>
            <p:cNvSpPr/>
            <p:nvPr/>
          </p:nvSpPr>
          <p:spPr>
            <a:xfrm>
              <a:off x="7946326" y="275019"/>
              <a:ext cx="144335" cy="144361"/>
            </a:xfrm>
            <a:custGeom>
              <a:rect b="b" l="l" r="r" t="t"/>
              <a:pathLst>
                <a:path extrusionOk="0" h="5674" w="5673">
                  <a:moveTo>
                    <a:pt x="2836" y="1"/>
                  </a:moveTo>
                  <a:cubicBezTo>
                    <a:pt x="2384" y="1"/>
                    <a:pt x="2016" y="369"/>
                    <a:pt x="2017" y="821"/>
                  </a:cubicBezTo>
                  <a:lnTo>
                    <a:pt x="2017" y="1554"/>
                  </a:lnTo>
                  <a:cubicBezTo>
                    <a:pt x="2017" y="1810"/>
                    <a:pt x="1808" y="2018"/>
                    <a:pt x="1553" y="2018"/>
                  </a:cubicBezTo>
                  <a:lnTo>
                    <a:pt x="820" y="2018"/>
                  </a:lnTo>
                  <a:cubicBezTo>
                    <a:pt x="367" y="2018"/>
                    <a:pt x="0" y="2384"/>
                    <a:pt x="0" y="2837"/>
                  </a:cubicBezTo>
                  <a:cubicBezTo>
                    <a:pt x="0" y="3290"/>
                    <a:pt x="367" y="3657"/>
                    <a:pt x="820" y="3657"/>
                  </a:cubicBezTo>
                  <a:lnTo>
                    <a:pt x="1553" y="3657"/>
                  </a:lnTo>
                  <a:cubicBezTo>
                    <a:pt x="1808" y="3657"/>
                    <a:pt x="2017" y="3865"/>
                    <a:pt x="2017" y="4121"/>
                  </a:cubicBezTo>
                  <a:lnTo>
                    <a:pt x="2017" y="4854"/>
                  </a:lnTo>
                  <a:cubicBezTo>
                    <a:pt x="2017" y="5307"/>
                    <a:pt x="2384" y="5673"/>
                    <a:pt x="2836" y="5673"/>
                  </a:cubicBezTo>
                  <a:cubicBezTo>
                    <a:pt x="3289" y="5673"/>
                    <a:pt x="3655" y="5307"/>
                    <a:pt x="3655" y="4854"/>
                  </a:cubicBezTo>
                  <a:lnTo>
                    <a:pt x="3655" y="4121"/>
                  </a:lnTo>
                  <a:cubicBezTo>
                    <a:pt x="3655" y="3865"/>
                    <a:pt x="3863" y="3657"/>
                    <a:pt x="4119" y="3657"/>
                  </a:cubicBezTo>
                  <a:lnTo>
                    <a:pt x="4852" y="3657"/>
                  </a:lnTo>
                  <a:cubicBezTo>
                    <a:pt x="5305" y="3657"/>
                    <a:pt x="5672" y="3290"/>
                    <a:pt x="5672" y="2837"/>
                  </a:cubicBezTo>
                  <a:cubicBezTo>
                    <a:pt x="5672" y="2384"/>
                    <a:pt x="5305" y="2018"/>
                    <a:pt x="4852" y="2018"/>
                  </a:cubicBezTo>
                  <a:lnTo>
                    <a:pt x="4119" y="2018"/>
                  </a:lnTo>
                  <a:cubicBezTo>
                    <a:pt x="3863" y="2018"/>
                    <a:pt x="3655" y="1810"/>
                    <a:pt x="3655" y="1554"/>
                  </a:cubicBezTo>
                  <a:lnTo>
                    <a:pt x="3655" y="821"/>
                  </a:lnTo>
                  <a:cubicBezTo>
                    <a:pt x="3655" y="369"/>
                    <a:pt x="3289" y="1"/>
                    <a:pt x="2836" y="1"/>
                  </a:cubicBezTo>
                  <a:close/>
                </a:path>
              </a:pathLst>
            </a:custGeom>
            <a:solidFill>
              <a:srgbClr val="FF9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621" name="Google Shape;1621;p10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61971" y="2740269"/>
            <a:ext cx="3820058" cy="18954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625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103"/>
          <p:cNvSpPr txBox="1"/>
          <p:nvPr>
            <p:ph type="ctrTitle"/>
          </p:nvPr>
        </p:nvSpPr>
        <p:spPr>
          <a:xfrm>
            <a:off x="1325702" y="3591418"/>
            <a:ext cx="5734966" cy="3134763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0" lang="en" sz="4000">
                <a:solidFill>
                  <a:srgbClr val="1A3085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Introducing modules</a:t>
            </a:r>
            <a:br>
              <a:rPr b="0" lang="en" sz="4000">
                <a:solidFill>
                  <a:srgbClr val="1A3085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</a:br>
            <a:br>
              <a:rPr b="0" lang="en" sz="4000">
                <a:solidFill>
                  <a:srgbClr val="1A3085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</a:br>
            <a:br>
              <a:rPr b="0" lang="en" sz="4000">
                <a:solidFill>
                  <a:srgbClr val="1A3085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</a:br>
            <a:br>
              <a:rPr b="0" lang="en" sz="4000">
                <a:solidFill>
                  <a:srgbClr val="1A3085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</a:br>
            <a:br>
              <a:rPr b="0" lang="en" sz="4000">
                <a:solidFill>
                  <a:srgbClr val="1A3085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</a:br>
            <a:endParaRPr b="0" sz="4000">
              <a:solidFill>
                <a:srgbClr val="1A3085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grpSp>
        <p:nvGrpSpPr>
          <p:cNvPr id="1627" name="Google Shape;1627;p103"/>
          <p:cNvGrpSpPr/>
          <p:nvPr/>
        </p:nvGrpSpPr>
        <p:grpSpPr>
          <a:xfrm>
            <a:off x="2908600" y="431102"/>
            <a:ext cx="2836661" cy="381111"/>
            <a:chOff x="2908600" y="431102"/>
            <a:chExt cx="2836661" cy="381111"/>
          </a:xfrm>
        </p:grpSpPr>
        <p:sp>
          <p:nvSpPr>
            <p:cNvPr id="1628" name="Google Shape;1628;p103"/>
            <p:cNvSpPr/>
            <p:nvPr/>
          </p:nvSpPr>
          <p:spPr>
            <a:xfrm>
              <a:off x="4239825" y="431102"/>
              <a:ext cx="1505436" cy="290823"/>
            </a:xfrm>
            <a:custGeom>
              <a:rect b="b" l="l" r="r" t="t"/>
              <a:pathLst>
                <a:path extrusionOk="0" h="421482" w="2181791">
                  <a:moveTo>
                    <a:pt x="70474" y="282145"/>
                  </a:moveTo>
                  <a:lnTo>
                    <a:pt x="704434" y="282145"/>
                  </a:lnTo>
                  <a:cubicBezTo>
                    <a:pt x="743359" y="282145"/>
                    <a:pt x="774970" y="250596"/>
                    <a:pt x="774970" y="211609"/>
                  </a:cubicBezTo>
                  <a:cubicBezTo>
                    <a:pt x="774970" y="172622"/>
                    <a:pt x="743421" y="141073"/>
                    <a:pt x="704434" y="141073"/>
                  </a:cubicBezTo>
                  <a:lnTo>
                    <a:pt x="541543" y="141073"/>
                  </a:lnTo>
                  <a:cubicBezTo>
                    <a:pt x="502618" y="141073"/>
                    <a:pt x="471007" y="109523"/>
                    <a:pt x="471007" y="70536"/>
                  </a:cubicBezTo>
                  <a:lnTo>
                    <a:pt x="471007" y="70536"/>
                  </a:lnTo>
                  <a:cubicBezTo>
                    <a:pt x="471007" y="31611"/>
                    <a:pt x="502556" y="0"/>
                    <a:pt x="541543" y="0"/>
                  </a:cubicBezTo>
                  <a:lnTo>
                    <a:pt x="2113053" y="0"/>
                  </a:lnTo>
                  <a:cubicBezTo>
                    <a:pt x="2151978" y="0"/>
                    <a:pt x="2183589" y="31549"/>
                    <a:pt x="2183589" y="70536"/>
                  </a:cubicBezTo>
                  <a:lnTo>
                    <a:pt x="2183589" y="70536"/>
                  </a:lnTo>
                  <a:cubicBezTo>
                    <a:pt x="2183589" y="109461"/>
                    <a:pt x="2152040" y="141073"/>
                    <a:pt x="2113053" y="141073"/>
                  </a:cubicBezTo>
                  <a:lnTo>
                    <a:pt x="1955121" y="141073"/>
                  </a:lnTo>
                  <a:cubicBezTo>
                    <a:pt x="1954687" y="141073"/>
                    <a:pt x="1954191" y="141011"/>
                    <a:pt x="1953757" y="141011"/>
                  </a:cubicBezTo>
                  <a:lnTo>
                    <a:pt x="1340190" y="141011"/>
                  </a:lnTo>
                  <a:cubicBezTo>
                    <a:pt x="1300707" y="141011"/>
                    <a:pt x="1268662" y="173056"/>
                    <a:pt x="1268662" y="212539"/>
                  </a:cubicBezTo>
                  <a:cubicBezTo>
                    <a:pt x="1268662" y="252022"/>
                    <a:pt x="1300707" y="284067"/>
                    <a:pt x="1340190" y="284067"/>
                  </a:cubicBezTo>
                  <a:lnTo>
                    <a:pt x="1752004" y="284067"/>
                  </a:lnTo>
                  <a:cubicBezTo>
                    <a:pt x="1790309" y="284811"/>
                    <a:pt x="1821176" y="316050"/>
                    <a:pt x="1821176" y="354541"/>
                  </a:cubicBezTo>
                  <a:cubicBezTo>
                    <a:pt x="1821176" y="393032"/>
                    <a:pt x="1789627" y="425077"/>
                    <a:pt x="1750640" y="425077"/>
                  </a:cubicBezTo>
                  <a:lnTo>
                    <a:pt x="1145627" y="425077"/>
                  </a:lnTo>
                  <a:cubicBezTo>
                    <a:pt x="1140172" y="425077"/>
                    <a:pt x="1134904" y="424396"/>
                    <a:pt x="1129759" y="423218"/>
                  </a:cubicBezTo>
                  <a:lnTo>
                    <a:pt x="70536" y="423218"/>
                  </a:lnTo>
                  <a:cubicBezTo>
                    <a:pt x="31611" y="423218"/>
                    <a:pt x="0" y="391669"/>
                    <a:pt x="0" y="352682"/>
                  </a:cubicBezTo>
                  <a:cubicBezTo>
                    <a:pt x="0" y="313695"/>
                    <a:pt x="31549" y="282145"/>
                    <a:pt x="70536" y="282145"/>
                  </a:cubicBezTo>
                  <a:close/>
                </a:path>
              </a:pathLst>
            </a:custGeom>
            <a:solidFill>
              <a:srgbClr val="95D8F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9" name="Google Shape;1629;p103"/>
            <p:cNvSpPr/>
            <p:nvPr/>
          </p:nvSpPr>
          <p:spPr>
            <a:xfrm>
              <a:off x="2908600" y="747113"/>
              <a:ext cx="65100" cy="65100"/>
            </a:xfrm>
            <a:prstGeom prst="ellipse">
              <a:avLst/>
            </a:prstGeom>
            <a:solidFill>
              <a:srgbClr val="95D8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</p:grpSp>
      <p:sp>
        <p:nvSpPr>
          <p:cNvPr id="1630" name="Google Shape;1630;p103"/>
          <p:cNvSpPr/>
          <p:nvPr/>
        </p:nvSpPr>
        <p:spPr>
          <a:xfrm>
            <a:off x="0" y="-15300"/>
            <a:ext cx="565800" cy="5174100"/>
          </a:xfrm>
          <a:prstGeom prst="rect">
            <a:avLst/>
          </a:prstGeom>
          <a:solidFill>
            <a:srgbClr val="1A308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pic>
        <p:nvPicPr>
          <p:cNvPr id="1631" name="Google Shape;1631;p10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99669" y="1304784"/>
            <a:ext cx="3244325" cy="3790290"/>
          </a:xfrm>
          <a:prstGeom prst="rect">
            <a:avLst/>
          </a:prstGeom>
          <a:noFill/>
          <a:ln>
            <a:noFill/>
          </a:ln>
        </p:spPr>
      </p:pic>
      <p:sp>
        <p:nvSpPr>
          <p:cNvPr id="1632" name="Google Shape;1632;p103"/>
          <p:cNvSpPr txBox="1"/>
          <p:nvPr/>
        </p:nvSpPr>
        <p:spPr>
          <a:xfrm>
            <a:off x="2486700" y="1091900"/>
            <a:ext cx="3655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en" sz="19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|  DevOps and Cloud Computing</a:t>
            </a:r>
            <a:endParaRPr b="1" i="0" sz="1900" u="none" cap="none" strike="noStrike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pic>
        <p:nvPicPr>
          <p:cNvPr id="1633" name="Google Shape;1633;p10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95056" y="1146937"/>
            <a:ext cx="1333701" cy="364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7" name="Shape 1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" name="Google Shape;1638;p104"/>
          <p:cNvSpPr txBox="1"/>
          <p:nvPr>
            <p:ph type="title"/>
          </p:nvPr>
        </p:nvSpPr>
        <p:spPr>
          <a:xfrm>
            <a:off x="565692" y="137597"/>
            <a:ext cx="5987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en" sz="2500">
                <a:latin typeface="Work Sans"/>
                <a:ea typeface="Work Sans"/>
                <a:cs typeface="Work Sans"/>
                <a:sym typeface="Work Sans"/>
              </a:rPr>
              <a:t>Modules</a:t>
            </a:r>
            <a:endParaRPr b="1" sz="25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639" name="Google Shape;1639;p104"/>
          <p:cNvSpPr txBox="1"/>
          <p:nvPr>
            <p:ph idx="1" type="body"/>
          </p:nvPr>
        </p:nvSpPr>
        <p:spPr>
          <a:xfrm>
            <a:off x="0" y="883963"/>
            <a:ext cx="8133232" cy="28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39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None/>
            </a:pPr>
            <a:r>
              <a:rPr lang="en" sz="1600">
                <a:solidFill>
                  <a:srgbClr val="33333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In Python, a module is essentially a file containing Python code, such as function definitions, statements, and classes.</a:t>
            </a:r>
            <a:endParaRPr/>
          </a:p>
          <a:p>
            <a:pPr indent="-285750" lvl="0" marL="4254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Arial"/>
              <a:buChar char="•"/>
            </a:pPr>
            <a:r>
              <a:rPr lang="en" sz="1600">
                <a:solidFill>
                  <a:srgbClr val="33333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Modules help organize code into smaller, more manageable parts, promoting reusability and making code easier to understand.</a:t>
            </a:r>
            <a:endParaRPr/>
          </a:p>
          <a:p>
            <a:pPr indent="-196850" lvl="0" marL="4254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Arial"/>
              <a:buNone/>
            </a:pPr>
            <a:r>
              <a:t/>
            </a:r>
            <a:endParaRPr sz="1600">
              <a:solidFill>
                <a:srgbClr val="33333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139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None/>
            </a:pPr>
            <a:r>
              <a:rPr lang="en" sz="1600" u="sng">
                <a:solidFill>
                  <a:srgbClr val="33333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Using Built-in Modules:</a:t>
            </a:r>
            <a:endParaRPr/>
          </a:p>
          <a:p>
            <a:pPr indent="-285750" lvl="0" marL="4254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Arial"/>
              <a:buChar char="•"/>
            </a:pPr>
            <a:r>
              <a:rPr lang="en" sz="1600">
                <a:solidFill>
                  <a:srgbClr val="33333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os: The ‘os’ module provides functions for interacting with the operating system, such as file and directory manipulation.</a:t>
            </a:r>
            <a:endParaRPr sz="1600">
              <a:solidFill>
                <a:srgbClr val="33333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285750" lvl="0" marL="4254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Arial"/>
              <a:buChar char="•"/>
            </a:pPr>
            <a:r>
              <a:rPr lang="en" sz="1600">
                <a:solidFill>
                  <a:srgbClr val="33333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sys: The ‘sys’ module provides access to system-specific parameters and functions, including command-line arguments and system paths.</a:t>
            </a:r>
            <a:endParaRPr sz="1600">
              <a:solidFill>
                <a:srgbClr val="33333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1640" name="Google Shape;1640;p104"/>
          <p:cNvCxnSpPr/>
          <p:nvPr/>
        </p:nvCxnSpPr>
        <p:spPr>
          <a:xfrm>
            <a:off x="629697" y="710297"/>
            <a:ext cx="26385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41" name="Google Shape;1641;p104"/>
          <p:cNvSpPr/>
          <p:nvPr/>
        </p:nvSpPr>
        <p:spPr>
          <a:xfrm>
            <a:off x="0" y="4913275"/>
            <a:ext cx="9144000" cy="24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pic>
        <p:nvPicPr>
          <p:cNvPr id="1642" name="Google Shape;1642;p10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24525" y="328672"/>
            <a:ext cx="1187250" cy="34951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43" name="Google Shape;1643;p104"/>
          <p:cNvGrpSpPr/>
          <p:nvPr/>
        </p:nvGrpSpPr>
        <p:grpSpPr>
          <a:xfrm flipH="1">
            <a:off x="565692" y="4376694"/>
            <a:ext cx="1160803" cy="378074"/>
            <a:chOff x="7406117" y="275019"/>
            <a:chExt cx="1160803" cy="378074"/>
          </a:xfrm>
        </p:grpSpPr>
        <p:sp>
          <p:nvSpPr>
            <p:cNvPr id="1644" name="Google Shape;1644;p104"/>
            <p:cNvSpPr/>
            <p:nvPr/>
          </p:nvSpPr>
          <p:spPr>
            <a:xfrm>
              <a:off x="7406117" y="508758"/>
              <a:ext cx="144335" cy="144335"/>
            </a:xfrm>
            <a:custGeom>
              <a:rect b="b" l="l" r="r" t="t"/>
              <a:pathLst>
                <a:path extrusionOk="0" h="5673" w="5673">
                  <a:moveTo>
                    <a:pt x="2837" y="1481"/>
                  </a:moveTo>
                  <a:cubicBezTo>
                    <a:pt x="3585" y="1481"/>
                    <a:pt x="4192" y="2088"/>
                    <a:pt x="4193" y="2837"/>
                  </a:cubicBezTo>
                  <a:cubicBezTo>
                    <a:pt x="4193" y="3386"/>
                    <a:pt x="3862" y="3880"/>
                    <a:pt x="3356" y="4090"/>
                  </a:cubicBezTo>
                  <a:cubicBezTo>
                    <a:pt x="3189" y="4160"/>
                    <a:pt x="3013" y="4193"/>
                    <a:pt x="2838" y="4193"/>
                  </a:cubicBezTo>
                  <a:cubicBezTo>
                    <a:pt x="2485" y="4193"/>
                    <a:pt x="2138" y="4055"/>
                    <a:pt x="1878" y="3796"/>
                  </a:cubicBezTo>
                  <a:cubicBezTo>
                    <a:pt x="1490" y="3408"/>
                    <a:pt x="1373" y="2824"/>
                    <a:pt x="1584" y="2318"/>
                  </a:cubicBezTo>
                  <a:cubicBezTo>
                    <a:pt x="1794" y="1811"/>
                    <a:pt x="2289" y="1481"/>
                    <a:pt x="2837" y="1481"/>
                  </a:cubicBezTo>
                  <a:close/>
                  <a:moveTo>
                    <a:pt x="2837" y="1"/>
                  </a:moveTo>
                  <a:cubicBezTo>
                    <a:pt x="1274" y="1"/>
                    <a:pt x="1" y="1273"/>
                    <a:pt x="1" y="2837"/>
                  </a:cubicBezTo>
                  <a:cubicBezTo>
                    <a:pt x="1" y="4401"/>
                    <a:pt x="1274" y="5673"/>
                    <a:pt x="2837" y="5673"/>
                  </a:cubicBezTo>
                  <a:cubicBezTo>
                    <a:pt x="4401" y="5673"/>
                    <a:pt x="5673" y="4401"/>
                    <a:pt x="5673" y="2837"/>
                  </a:cubicBezTo>
                  <a:cubicBezTo>
                    <a:pt x="5673" y="1273"/>
                    <a:pt x="4401" y="1"/>
                    <a:pt x="2837" y="1"/>
                  </a:cubicBezTo>
                  <a:close/>
                </a:path>
              </a:pathLst>
            </a:custGeom>
            <a:solidFill>
              <a:srgbClr val="80D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5" name="Google Shape;1645;p104"/>
            <p:cNvSpPr/>
            <p:nvPr/>
          </p:nvSpPr>
          <p:spPr>
            <a:xfrm>
              <a:off x="8438909" y="519064"/>
              <a:ext cx="128011" cy="118870"/>
            </a:xfrm>
            <a:custGeom>
              <a:rect b="b" l="l" r="r" t="t"/>
              <a:pathLst>
                <a:path extrusionOk="0" h="4492" w="4652">
                  <a:moveTo>
                    <a:pt x="3751" y="0"/>
                  </a:moveTo>
                  <a:cubicBezTo>
                    <a:pt x="3541" y="0"/>
                    <a:pt x="3332" y="80"/>
                    <a:pt x="3172" y="240"/>
                  </a:cubicBezTo>
                  <a:lnTo>
                    <a:pt x="2653" y="759"/>
                  </a:lnTo>
                  <a:cubicBezTo>
                    <a:pt x="2563" y="850"/>
                    <a:pt x="2444" y="895"/>
                    <a:pt x="2325" y="895"/>
                  </a:cubicBezTo>
                  <a:cubicBezTo>
                    <a:pt x="2206" y="895"/>
                    <a:pt x="2088" y="850"/>
                    <a:pt x="1998" y="759"/>
                  </a:cubicBezTo>
                  <a:lnTo>
                    <a:pt x="1479" y="242"/>
                  </a:lnTo>
                  <a:cubicBezTo>
                    <a:pt x="1319" y="82"/>
                    <a:pt x="1109" y="2"/>
                    <a:pt x="899" y="2"/>
                  </a:cubicBezTo>
                  <a:cubicBezTo>
                    <a:pt x="689" y="2"/>
                    <a:pt x="480" y="82"/>
                    <a:pt x="320" y="242"/>
                  </a:cubicBezTo>
                  <a:cubicBezTo>
                    <a:pt x="0" y="561"/>
                    <a:pt x="0" y="1081"/>
                    <a:pt x="320" y="1401"/>
                  </a:cubicBezTo>
                  <a:lnTo>
                    <a:pt x="838" y="1918"/>
                  </a:lnTo>
                  <a:cubicBezTo>
                    <a:pt x="1019" y="2100"/>
                    <a:pt x="1019" y="2393"/>
                    <a:pt x="838" y="2575"/>
                  </a:cubicBezTo>
                  <a:lnTo>
                    <a:pt x="320" y="3092"/>
                  </a:lnTo>
                  <a:cubicBezTo>
                    <a:pt x="0" y="3412"/>
                    <a:pt x="0" y="3931"/>
                    <a:pt x="320" y="4251"/>
                  </a:cubicBezTo>
                  <a:cubicBezTo>
                    <a:pt x="480" y="4410"/>
                    <a:pt x="689" y="4490"/>
                    <a:pt x="899" y="4490"/>
                  </a:cubicBezTo>
                  <a:cubicBezTo>
                    <a:pt x="1109" y="4490"/>
                    <a:pt x="1319" y="4410"/>
                    <a:pt x="1479" y="4251"/>
                  </a:cubicBezTo>
                  <a:lnTo>
                    <a:pt x="1997" y="3732"/>
                  </a:lnTo>
                  <a:cubicBezTo>
                    <a:pt x="2087" y="3642"/>
                    <a:pt x="2206" y="3597"/>
                    <a:pt x="2325" y="3597"/>
                  </a:cubicBezTo>
                  <a:cubicBezTo>
                    <a:pt x="2444" y="3597"/>
                    <a:pt x="2563" y="3642"/>
                    <a:pt x="2653" y="3732"/>
                  </a:cubicBezTo>
                  <a:lnTo>
                    <a:pt x="3172" y="4251"/>
                  </a:lnTo>
                  <a:cubicBezTo>
                    <a:pt x="3332" y="4411"/>
                    <a:pt x="3541" y="4491"/>
                    <a:pt x="3751" y="4491"/>
                  </a:cubicBezTo>
                  <a:cubicBezTo>
                    <a:pt x="3960" y="4491"/>
                    <a:pt x="4170" y="4411"/>
                    <a:pt x="4330" y="4251"/>
                  </a:cubicBezTo>
                  <a:cubicBezTo>
                    <a:pt x="4650" y="3931"/>
                    <a:pt x="4650" y="3412"/>
                    <a:pt x="4330" y="3092"/>
                  </a:cubicBezTo>
                  <a:lnTo>
                    <a:pt x="3812" y="2574"/>
                  </a:lnTo>
                  <a:cubicBezTo>
                    <a:pt x="3631" y="2392"/>
                    <a:pt x="3631" y="2099"/>
                    <a:pt x="3812" y="1917"/>
                  </a:cubicBezTo>
                  <a:lnTo>
                    <a:pt x="4330" y="1400"/>
                  </a:lnTo>
                  <a:cubicBezTo>
                    <a:pt x="4651" y="1079"/>
                    <a:pt x="4651" y="560"/>
                    <a:pt x="4330" y="240"/>
                  </a:cubicBezTo>
                  <a:cubicBezTo>
                    <a:pt x="4170" y="80"/>
                    <a:pt x="3960" y="0"/>
                    <a:pt x="3751" y="0"/>
                  </a:cubicBezTo>
                  <a:close/>
                </a:path>
              </a:pathLst>
            </a:custGeom>
            <a:solidFill>
              <a:srgbClr val="0087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6" name="Google Shape;1646;p104"/>
            <p:cNvSpPr/>
            <p:nvPr/>
          </p:nvSpPr>
          <p:spPr>
            <a:xfrm>
              <a:off x="7946326" y="275019"/>
              <a:ext cx="144335" cy="144361"/>
            </a:xfrm>
            <a:custGeom>
              <a:rect b="b" l="l" r="r" t="t"/>
              <a:pathLst>
                <a:path extrusionOk="0" h="5674" w="5673">
                  <a:moveTo>
                    <a:pt x="2836" y="1"/>
                  </a:moveTo>
                  <a:cubicBezTo>
                    <a:pt x="2384" y="1"/>
                    <a:pt x="2016" y="369"/>
                    <a:pt x="2017" y="821"/>
                  </a:cubicBezTo>
                  <a:lnTo>
                    <a:pt x="2017" y="1554"/>
                  </a:lnTo>
                  <a:cubicBezTo>
                    <a:pt x="2017" y="1810"/>
                    <a:pt x="1808" y="2018"/>
                    <a:pt x="1553" y="2018"/>
                  </a:cubicBezTo>
                  <a:lnTo>
                    <a:pt x="820" y="2018"/>
                  </a:lnTo>
                  <a:cubicBezTo>
                    <a:pt x="367" y="2018"/>
                    <a:pt x="0" y="2384"/>
                    <a:pt x="0" y="2837"/>
                  </a:cubicBezTo>
                  <a:cubicBezTo>
                    <a:pt x="0" y="3290"/>
                    <a:pt x="367" y="3657"/>
                    <a:pt x="820" y="3657"/>
                  </a:cubicBezTo>
                  <a:lnTo>
                    <a:pt x="1553" y="3657"/>
                  </a:lnTo>
                  <a:cubicBezTo>
                    <a:pt x="1808" y="3657"/>
                    <a:pt x="2017" y="3865"/>
                    <a:pt x="2017" y="4121"/>
                  </a:cubicBezTo>
                  <a:lnTo>
                    <a:pt x="2017" y="4854"/>
                  </a:lnTo>
                  <a:cubicBezTo>
                    <a:pt x="2017" y="5307"/>
                    <a:pt x="2384" y="5673"/>
                    <a:pt x="2836" y="5673"/>
                  </a:cubicBezTo>
                  <a:cubicBezTo>
                    <a:pt x="3289" y="5673"/>
                    <a:pt x="3655" y="5307"/>
                    <a:pt x="3655" y="4854"/>
                  </a:cubicBezTo>
                  <a:lnTo>
                    <a:pt x="3655" y="4121"/>
                  </a:lnTo>
                  <a:cubicBezTo>
                    <a:pt x="3655" y="3865"/>
                    <a:pt x="3863" y="3657"/>
                    <a:pt x="4119" y="3657"/>
                  </a:cubicBezTo>
                  <a:lnTo>
                    <a:pt x="4852" y="3657"/>
                  </a:lnTo>
                  <a:cubicBezTo>
                    <a:pt x="5305" y="3657"/>
                    <a:pt x="5672" y="3290"/>
                    <a:pt x="5672" y="2837"/>
                  </a:cubicBezTo>
                  <a:cubicBezTo>
                    <a:pt x="5672" y="2384"/>
                    <a:pt x="5305" y="2018"/>
                    <a:pt x="4852" y="2018"/>
                  </a:cubicBezTo>
                  <a:lnTo>
                    <a:pt x="4119" y="2018"/>
                  </a:lnTo>
                  <a:cubicBezTo>
                    <a:pt x="3863" y="2018"/>
                    <a:pt x="3655" y="1810"/>
                    <a:pt x="3655" y="1554"/>
                  </a:cubicBezTo>
                  <a:lnTo>
                    <a:pt x="3655" y="821"/>
                  </a:lnTo>
                  <a:cubicBezTo>
                    <a:pt x="3655" y="369"/>
                    <a:pt x="3289" y="1"/>
                    <a:pt x="2836" y="1"/>
                  </a:cubicBezTo>
                  <a:close/>
                </a:path>
              </a:pathLst>
            </a:custGeom>
            <a:solidFill>
              <a:srgbClr val="FF9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0" name="Shape 1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1" name="Google Shape;1651;p105"/>
          <p:cNvSpPr txBox="1"/>
          <p:nvPr>
            <p:ph type="title"/>
          </p:nvPr>
        </p:nvSpPr>
        <p:spPr>
          <a:xfrm>
            <a:off x="565692" y="137597"/>
            <a:ext cx="5987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en" sz="2500">
                <a:latin typeface="Work Sans"/>
                <a:ea typeface="Work Sans"/>
                <a:cs typeface="Work Sans"/>
                <a:sym typeface="Work Sans"/>
              </a:rPr>
              <a:t>Modules</a:t>
            </a:r>
            <a:endParaRPr b="1" sz="25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652" name="Google Shape;1652;p105"/>
          <p:cNvSpPr txBox="1"/>
          <p:nvPr>
            <p:ph idx="1" type="body"/>
          </p:nvPr>
        </p:nvSpPr>
        <p:spPr>
          <a:xfrm>
            <a:off x="0" y="1141035"/>
            <a:ext cx="8133232" cy="28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39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None/>
            </a:pPr>
            <a:r>
              <a:rPr lang="en" sz="1600" u="sng">
                <a:solidFill>
                  <a:srgbClr val="33333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Importing and Using Modules:</a:t>
            </a:r>
            <a:endParaRPr sz="1600" u="sng">
              <a:solidFill>
                <a:srgbClr val="33333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139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None/>
            </a:pPr>
            <a:r>
              <a:t/>
            </a:r>
            <a:endParaRPr sz="1600">
              <a:solidFill>
                <a:srgbClr val="33333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1653" name="Google Shape;1653;p105"/>
          <p:cNvCxnSpPr/>
          <p:nvPr/>
        </p:nvCxnSpPr>
        <p:spPr>
          <a:xfrm>
            <a:off x="629697" y="710297"/>
            <a:ext cx="26385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54" name="Google Shape;1654;p105"/>
          <p:cNvSpPr/>
          <p:nvPr/>
        </p:nvSpPr>
        <p:spPr>
          <a:xfrm>
            <a:off x="0" y="4913275"/>
            <a:ext cx="9144000" cy="24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pic>
        <p:nvPicPr>
          <p:cNvPr id="1655" name="Google Shape;1655;p10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24525" y="328672"/>
            <a:ext cx="1187250" cy="34951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56" name="Google Shape;1656;p105"/>
          <p:cNvGrpSpPr/>
          <p:nvPr/>
        </p:nvGrpSpPr>
        <p:grpSpPr>
          <a:xfrm flipH="1">
            <a:off x="137675" y="4535201"/>
            <a:ext cx="1160803" cy="378074"/>
            <a:chOff x="7406117" y="275019"/>
            <a:chExt cx="1160803" cy="378074"/>
          </a:xfrm>
        </p:grpSpPr>
        <p:sp>
          <p:nvSpPr>
            <p:cNvPr id="1657" name="Google Shape;1657;p105"/>
            <p:cNvSpPr/>
            <p:nvPr/>
          </p:nvSpPr>
          <p:spPr>
            <a:xfrm>
              <a:off x="7406117" y="508758"/>
              <a:ext cx="144335" cy="144335"/>
            </a:xfrm>
            <a:custGeom>
              <a:rect b="b" l="l" r="r" t="t"/>
              <a:pathLst>
                <a:path extrusionOk="0" h="5673" w="5673">
                  <a:moveTo>
                    <a:pt x="2837" y="1481"/>
                  </a:moveTo>
                  <a:cubicBezTo>
                    <a:pt x="3585" y="1481"/>
                    <a:pt x="4192" y="2088"/>
                    <a:pt x="4193" y="2837"/>
                  </a:cubicBezTo>
                  <a:cubicBezTo>
                    <a:pt x="4193" y="3386"/>
                    <a:pt x="3862" y="3880"/>
                    <a:pt x="3356" y="4090"/>
                  </a:cubicBezTo>
                  <a:cubicBezTo>
                    <a:pt x="3189" y="4160"/>
                    <a:pt x="3013" y="4193"/>
                    <a:pt x="2838" y="4193"/>
                  </a:cubicBezTo>
                  <a:cubicBezTo>
                    <a:pt x="2485" y="4193"/>
                    <a:pt x="2138" y="4055"/>
                    <a:pt x="1878" y="3796"/>
                  </a:cubicBezTo>
                  <a:cubicBezTo>
                    <a:pt x="1490" y="3408"/>
                    <a:pt x="1373" y="2824"/>
                    <a:pt x="1584" y="2318"/>
                  </a:cubicBezTo>
                  <a:cubicBezTo>
                    <a:pt x="1794" y="1811"/>
                    <a:pt x="2289" y="1481"/>
                    <a:pt x="2837" y="1481"/>
                  </a:cubicBezTo>
                  <a:close/>
                  <a:moveTo>
                    <a:pt x="2837" y="1"/>
                  </a:moveTo>
                  <a:cubicBezTo>
                    <a:pt x="1274" y="1"/>
                    <a:pt x="1" y="1273"/>
                    <a:pt x="1" y="2837"/>
                  </a:cubicBezTo>
                  <a:cubicBezTo>
                    <a:pt x="1" y="4401"/>
                    <a:pt x="1274" y="5673"/>
                    <a:pt x="2837" y="5673"/>
                  </a:cubicBezTo>
                  <a:cubicBezTo>
                    <a:pt x="4401" y="5673"/>
                    <a:pt x="5673" y="4401"/>
                    <a:pt x="5673" y="2837"/>
                  </a:cubicBezTo>
                  <a:cubicBezTo>
                    <a:pt x="5673" y="1273"/>
                    <a:pt x="4401" y="1"/>
                    <a:pt x="2837" y="1"/>
                  </a:cubicBezTo>
                  <a:close/>
                </a:path>
              </a:pathLst>
            </a:custGeom>
            <a:solidFill>
              <a:srgbClr val="80D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8" name="Google Shape;1658;p105"/>
            <p:cNvSpPr/>
            <p:nvPr/>
          </p:nvSpPr>
          <p:spPr>
            <a:xfrm>
              <a:off x="8438909" y="519064"/>
              <a:ext cx="128011" cy="118870"/>
            </a:xfrm>
            <a:custGeom>
              <a:rect b="b" l="l" r="r" t="t"/>
              <a:pathLst>
                <a:path extrusionOk="0" h="4492" w="4652">
                  <a:moveTo>
                    <a:pt x="3751" y="0"/>
                  </a:moveTo>
                  <a:cubicBezTo>
                    <a:pt x="3541" y="0"/>
                    <a:pt x="3332" y="80"/>
                    <a:pt x="3172" y="240"/>
                  </a:cubicBezTo>
                  <a:lnTo>
                    <a:pt x="2653" y="759"/>
                  </a:lnTo>
                  <a:cubicBezTo>
                    <a:pt x="2563" y="850"/>
                    <a:pt x="2444" y="895"/>
                    <a:pt x="2325" y="895"/>
                  </a:cubicBezTo>
                  <a:cubicBezTo>
                    <a:pt x="2206" y="895"/>
                    <a:pt x="2088" y="850"/>
                    <a:pt x="1998" y="759"/>
                  </a:cubicBezTo>
                  <a:lnTo>
                    <a:pt x="1479" y="242"/>
                  </a:lnTo>
                  <a:cubicBezTo>
                    <a:pt x="1319" y="82"/>
                    <a:pt x="1109" y="2"/>
                    <a:pt x="899" y="2"/>
                  </a:cubicBezTo>
                  <a:cubicBezTo>
                    <a:pt x="689" y="2"/>
                    <a:pt x="480" y="82"/>
                    <a:pt x="320" y="242"/>
                  </a:cubicBezTo>
                  <a:cubicBezTo>
                    <a:pt x="0" y="561"/>
                    <a:pt x="0" y="1081"/>
                    <a:pt x="320" y="1401"/>
                  </a:cubicBezTo>
                  <a:lnTo>
                    <a:pt x="838" y="1918"/>
                  </a:lnTo>
                  <a:cubicBezTo>
                    <a:pt x="1019" y="2100"/>
                    <a:pt x="1019" y="2393"/>
                    <a:pt x="838" y="2575"/>
                  </a:cubicBezTo>
                  <a:lnTo>
                    <a:pt x="320" y="3092"/>
                  </a:lnTo>
                  <a:cubicBezTo>
                    <a:pt x="0" y="3412"/>
                    <a:pt x="0" y="3931"/>
                    <a:pt x="320" y="4251"/>
                  </a:cubicBezTo>
                  <a:cubicBezTo>
                    <a:pt x="480" y="4410"/>
                    <a:pt x="689" y="4490"/>
                    <a:pt x="899" y="4490"/>
                  </a:cubicBezTo>
                  <a:cubicBezTo>
                    <a:pt x="1109" y="4490"/>
                    <a:pt x="1319" y="4410"/>
                    <a:pt x="1479" y="4251"/>
                  </a:cubicBezTo>
                  <a:lnTo>
                    <a:pt x="1997" y="3732"/>
                  </a:lnTo>
                  <a:cubicBezTo>
                    <a:pt x="2087" y="3642"/>
                    <a:pt x="2206" y="3597"/>
                    <a:pt x="2325" y="3597"/>
                  </a:cubicBezTo>
                  <a:cubicBezTo>
                    <a:pt x="2444" y="3597"/>
                    <a:pt x="2563" y="3642"/>
                    <a:pt x="2653" y="3732"/>
                  </a:cubicBezTo>
                  <a:lnTo>
                    <a:pt x="3172" y="4251"/>
                  </a:lnTo>
                  <a:cubicBezTo>
                    <a:pt x="3332" y="4411"/>
                    <a:pt x="3541" y="4491"/>
                    <a:pt x="3751" y="4491"/>
                  </a:cubicBezTo>
                  <a:cubicBezTo>
                    <a:pt x="3960" y="4491"/>
                    <a:pt x="4170" y="4411"/>
                    <a:pt x="4330" y="4251"/>
                  </a:cubicBezTo>
                  <a:cubicBezTo>
                    <a:pt x="4650" y="3931"/>
                    <a:pt x="4650" y="3412"/>
                    <a:pt x="4330" y="3092"/>
                  </a:cubicBezTo>
                  <a:lnTo>
                    <a:pt x="3812" y="2574"/>
                  </a:lnTo>
                  <a:cubicBezTo>
                    <a:pt x="3631" y="2392"/>
                    <a:pt x="3631" y="2099"/>
                    <a:pt x="3812" y="1917"/>
                  </a:cubicBezTo>
                  <a:lnTo>
                    <a:pt x="4330" y="1400"/>
                  </a:lnTo>
                  <a:cubicBezTo>
                    <a:pt x="4651" y="1079"/>
                    <a:pt x="4651" y="560"/>
                    <a:pt x="4330" y="240"/>
                  </a:cubicBezTo>
                  <a:cubicBezTo>
                    <a:pt x="4170" y="80"/>
                    <a:pt x="3960" y="0"/>
                    <a:pt x="3751" y="0"/>
                  </a:cubicBezTo>
                  <a:close/>
                </a:path>
              </a:pathLst>
            </a:custGeom>
            <a:solidFill>
              <a:srgbClr val="0087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9" name="Google Shape;1659;p105"/>
            <p:cNvSpPr/>
            <p:nvPr/>
          </p:nvSpPr>
          <p:spPr>
            <a:xfrm>
              <a:off x="7946326" y="275019"/>
              <a:ext cx="144335" cy="144361"/>
            </a:xfrm>
            <a:custGeom>
              <a:rect b="b" l="l" r="r" t="t"/>
              <a:pathLst>
                <a:path extrusionOk="0" h="5674" w="5673">
                  <a:moveTo>
                    <a:pt x="2836" y="1"/>
                  </a:moveTo>
                  <a:cubicBezTo>
                    <a:pt x="2384" y="1"/>
                    <a:pt x="2016" y="369"/>
                    <a:pt x="2017" y="821"/>
                  </a:cubicBezTo>
                  <a:lnTo>
                    <a:pt x="2017" y="1554"/>
                  </a:lnTo>
                  <a:cubicBezTo>
                    <a:pt x="2017" y="1810"/>
                    <a:pt x="1808" y="2018"/>
                    <a:pt x="1553" y="2018"/>
                  </a:cubicBezTo>
                  <a:lnTo>
                    <a:pt x="820" y="2018"/>
                  </a:lnTo>
                  <a:cubicBezTo>
                    <a:pt x="367" y="2018"/>
                    <a:pt x="0" y="2384"/>
                    <a:pt x="0" y="2837"/>
                  </a:cubicBezTo>
                  <a:cubicBezTo>
                    <a:pt x="0" y="3290"/>
                    <a:pt x="367" y="3657"/>
                    <a:pt x="820" y="3657"/>
                  </a:cubicBezTo>
                  <a:lnTo>
                    <a:pt x="1553" y="3657"/>
                  </a:lnTo>
                  <a:cubicBezTo>
                    <a:pt x="1808" y="3657"/>
                    <a:pt x="2017" y="3865"/>
                    <a:pt x="2017" y="4121"/>
                  </a:cubicBezTo>
                  <a:lnTo>
                    <a:pt x="2017" y="4854"/>
                  </a:lnTo>
                  <a:cubicBezTo>
                    <a:pt x="2017" y="5307"/>
                    <a:pt x="2384" y="5673"/>
                    <a:pt x="2836" y="5673"/>
                  </a:cubicBezTo>
                  <a:cubicBezTo>
                    <a:pt x="3289" y="5673"/>
                    <a:pt x="3655" y="5307"/>
                    <a:pt x="3655" y="4854"/>
                  </a:cubicBezTo>
                  <a:lnTo>
                    <a:pt x="3655" y="4121"/>
                  </a:lnTo>
                  <a:cubicBezTo>
                    <a:pt x="3655" y="3865"/>
                    <a:pt x="3863" y="3657"/>
                    <a:pt x="4119" y="3657"/>
                  </a:cubicBezTo>
                  <a:lnTo>
                    <a:pt x="4852" y="3657"/>
                  </a:lnTo>
                  <a:cubicBezTo>
                    <a:pt x="5305" y="3657"/>
                    <a:pt x="5672" y="3290"/>
                    <a:pt x="5672" y="2837"/>
                  </a:cubicBezTo>
                  <a:cubicBezTo>
                    <a:pt x="5672" y="2384"/>
                    <a:pt x="5305" y="2018"/>
                    <a:pt x="4852" y="2018"/>
                  </a:cubicBezTo>
                  <a:lnTo>
                    <a:pt x="4119" y="2018"/>
                  </a:lnTo>
                  <a:cubicBezTo>
                    <a:pt x="3863" y="2018"/>
                    <a:pt x="3655" y="1810"/>
                    <a:pt x="3655" y="1554"/>
                  </a:cubicBezTo>
                  <a:lnTo>
                    <a:pt x="3655" y="821"/>
                  </a:lnTo>
                  <a:cubicBezTo>
                    <a:pt x="3655" y="369"/>
                    <a:pt x="3289" y="1"/>
                    <a:pt x="2836" y="1"/>
                  </a:cubicBezTo>
                  <a:close/>
                </a:path>
              </a:pathLst>
            </a:custGeom>
            <a:solidFill>
              <a:srgbClr val="FF9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660" name="Google Shape;1660;p10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56806" y="2159897"/>
            <a:ext cx="5096586" cy="15432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4" name="Shape 1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5" name="Google Shape;1665;p106"/>
          <p:cNvSpPr txBox="1"/>
          <p:nvPr>
            <p:ph type="title"/>
          </p:nvPr>
        </p:nvSpPr>
        <p:spPr>
          <a:xfrm>
            <a:off x="565692" y="137597"/>
            <a:ext cx="5987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en" sz="2500">
                <a:latin typeface="Work Sans"/>
                <a:ea typeface="Work Sans"/>
                <a:cs typeface="Work Sans"/>
                <a:sym typeface="Work Sans"/>
              </a:rPr>
              <a:t>Modules</a:t>
            </a:r>
            <a:endParaRPr b="1" sz="25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666" name="Google Shape;1666;p106"/>
          <p:cNvSpPr txBox="1"/>
          <p:nvPr>
            <p:ph idx="1" type="body"/>
          </p:nvPr>
        </p:nvSpPr>
        <p:spPr>
          <a:xfrm>
            <a:off x="0" y="1141035"/>
            <a:ext cx="8133232" cy="28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39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None/>
            </a:pPr>
            <a:r>
              <a:rPr lang="en" sz="1600">
                <a:solidFill>
                  <a:srgbClr val="33333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You can also import specific parts of a module using the ‘from’ keyword. This allows you to directly use the imported items without the module name prefix.</a:t>
            </a:r>
            <a:endParaRPr sz="1600">
              <a:solidFill>
                <a:srgbClr val="33333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139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None/>
            </a:pPr>
            <a:r>
              <a:t/>
            </a:r>
            <a:endParaRPr sz="1600">
              <a:solidFill>
                <a:srgbClr val="33333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1667" name="Google Shape;1667;p106"/>
          <p:cNvCxnSpPr/>
          <p:nvPr/>
        </p:nvCxnSpPr>
        <p:spPr>
          <a:xfrm>
            <a:off x="629697" y="710297"/>
            <a:ext cx="26385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68" name="Google Shape;1668;p106"/>
          <p:cNvSpPr/>
          <p:nvPr/>
        </p:nvSpPr>
        <p:spPr>
          <a:xfrm>
            <a:off x="0" y="4913275"/>
            <a:ext cx="9144000" cy="24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pic>
        <p:nvPicPr>
          <p:cNvPr id="1669" name="Google Shape;1669;p10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24525" y="328672"/>
            <a:ext cx="1187250" cy="34951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70" name="Google Shape;1670;p106"/>
          <p:cNvGrpSpPr/>
          <p:nvPr/>
        </p:nvGrpSpPr>
        <p:grpSpPr>
          <a:xfrm flipH="1">
            <a:off x="137675" y="4535201"/>
            <a:ext cx="1160803" cy="378074"/>
            <a:chOff x="7406117" y="275019"/>
            <a:chExt cx="1160803" cy="378074"/>
          </a:xfrm>
        </p:grpSpPr>
        <p:sp>
          <p:nvSpPr>
            <p:cNvPr id="1671" name="Google Shape;1671;p106"/>
            <p:cNvSpPr/>
            <p:nvPr/>
          </p:nvSpPr>
          <p:spPr>
            <a:xfrm>
              <a:off x="7406117" y="508758"/>
              <a:ext cx="144335" cy="144335"/>
            </a:xfrm>
            <a:custGeom>
              <a:rect b="b" l="l" r="r" t="t"/>
              <a:pathLst>
                <a:path extrusionOk="0" h="5673" w="5673">
                  <a:moveTo>
                    <a:pt x="2837" y="1481"/>
                  </a:moveTo>
                  <a:cubicBezTo>
                    <a:pt x="3585" y="1481"/>
                    <a:pt x="4192" y="2088"/>
                    <a:pt x="4193" y="2837"/>
                  </a:cubicBezTo>
                  <a:cubicBezTo>
                    <a:pt x="4193" y="3386"/>
                    <a:pt x="3862" y="3880"/>
                    <a:pt x="3356" y="4090"/>
                  </a:cubicBezTo>
                  <a:cubicBezTo>
                    <a:pt x="3189" y="4160"/>
                    <a:pt x="3013" y="4193"/>
                    <a:pt x="2838" y="4193"/>
                  </a:cubicBezTo>
                  <a:cubicBezTo>
                    <a:pt x="2485" y="4193"/>
                    <a:pt x="2138" y="4055"/>
                    <a:pt x="1878" y="3796"/>
                  </a:cubicBezTo>
                  <a:cubicBezTo>
                    <a:pt x="1490" y="3408"/>
                    <a:pt x="1373" y="2824"/>
                    <a:pt x="1584" y="2318"/>
                  </a:cubicBezTo>
                  <a:cubicBezTo>
                    <a:pt x="1794" y="1811"/>
                    <a:pt x="2289" y="1481"/>
                    <a:pt x="2837" y="1481"/>
                  </a:cubicBezTo>
                  <a:close/>
                  <a:moveTo>
                    <a:pt x="2837" y="1"/>
                  </a:moveTo>
                  <a:cubicBezTo>
                    <a:pt x="1274" y="1"/>
                    <a:pt x="1" y="1273"/>
                    <a:pt x="1" y="2837"/>
                  </a:cubicBezTo>
                  <a:cubicBezTo>
                    <a:pt x="1" y="4401"/>
                    <a:pt x="1274" y="5673"/>
                    <a:pt x="2837" y="5673"/>
                  </a:cubicBezTo>
                  <a:cubicBezTo>
                    <a:pt x="4401" y="5673"/>
                    <a:pt x="5673" y="4401"/>
                    <a:pt x="5673" y="2837"/>
                  </a:cubicBezTo>
                  <a:cubicBezTo>
                    <a:pt x="5673" y="1273"/>
                    <a:pt x="4401" y="1"/>
                    <a:pt x="2837" y="1"/>
                  </a:cubicBezTo>
                  <a:close/>
                </a:path>
              </a:pathLst>
            </a:custGeom>
            <a:solidFill>
              <a:srgbClr val="80D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2" name="Google Shape;1672;p106"/>
            <p:cNvSpPr/>
            <p:nvPr/>
          </p:nvSpPr>
          <p:spPr>
            <a:xfrm>
              <a:off x="8438909" y="519064"/>
              <a:ext cx="128011" cy="118870"/>
            </a:xfrm>
            <a:custGeom>
              <a:rect b="b" l="l" r="r" t="t"/>
              <a:pathLst>
                <a:path extrusionOk="0" h="4492" w="4652">
                  <a:moveTo>
                    <a:pt x="3751" y="0"/>
                  </a:moveTo>
                  <a:cubicBezTo>
                    <a:pt x="3541" y="0"/>
                    <a:pt x="3332" y="80"/>
                    <a:pt x="3172" y="240"/>
                  </a:cubicBezTo>
                  <a:lnTo>
                    <a:pt x="2653" y="759"/>
                  </a:lnTo>
                  <a:cubicBezTo>
                    <a:pt x="2563" y="850"/>
                    <a:pt x="2444" y="895"/>
                    <a:pt x="2325" y="895"/>
                  </a:cubicBezTo>
                  <a:cubicBezTo>
                    <a:pt x="2206" y="895"/>
                    <a:pt x="2088" y="850"/>
                    <a:pt x="1998" y="759"/>
                  </a:cubicBezTo>
                  <a:lnTo>
                    <a:pt x="1479" y="242"/>
                  </a:lnTo>
                  <a:cubicBezTo>
                    <a:pt x="1319" y="82"/>
                    <a:pt x="1109" y="2"/>
                    <a:pt x="899" y="2"/>
                  </a:cubicBezTo>
                  <a:cubicBezTo>
                    <a:pt x="689" y="2"/>
                    <a:pt x="480" y="82"/>
                    <a:pt x="320" y="242"/>
                  </a:cubicBezTo>
                  <a:cubicBezTo>
                    <a:pt x="0" y="561"/>
                    <a:pt x="0" y="1081"/>
                    <a:pt x="320" y="1401"/>
                  </a:cubicBezTo>
                  <a:lnTo>
                    <a:pt x="838" y="1918"/>
                  </a:lnTo>
                  <a:cubicBezTo>
                    <a:pt x="1019" y="2100"/>
                    <a:pt x="1019" y="2393"/>
                    <a:pt x="838" y="2575"/>
                  </a:cubicBezTo>
                  <a:lnTo>
                    <a:pt x="320" y="3092"/>
                  </a:lnTo>
                  <a:cubicBezTo>
                    <a:pt x="0" y="3412"/>
                    <a:pt x="0" y="3931"/>
                    <a:pt x="320" y="4251"/>
                  </a:cubicBezTo>
                  <a:cubicBezTo>
                    <a:pt x="480" y="4410"/>
                    <a:pt x="689" y="4490"/>
                    <a:pt x="899" y="4490"/>
                  </a:cubicBezTo>
                  <a:cubicBezTo>
                    <a:pt x="1109" y="4490"/>
                    <a:pt x="1319" y="4410"/>
                    <a:pt x="1479" y="4251"/>
                  </a:cubicBezTo>
                  <a:lnTo>
                    <a:pt x="1997" y="3732"/>
                  </a:lnTo>
                  <a:cubicBezTo>
                    <a:pt x="2087" y="3642"/>
                    <a:pt x="2206" y="3597"/>
                    <a:pt x="2325" y="3597"/>
                  </a:cubicBezTo>
                  <a:cubicBezTo>
                    <a:pt x="2444" y="3597"/>
                    <a:pt x="2563" y="3642"/>
                    <a:pt x="2653" y="3732"/>
                  </a:cubicBezTo>
                  <a:lnTo>
                    <a:pt x="3172" y="4251"/>
                  </a:lnTo>
                  <a:cubicBezTo>
                    <a:pt x="3332" y="4411"/>
                    <a:pt x="3541" y="4491"/>
                    <a:pt x="3751" y="4491"/>
                  </a:cubicBezTo>
                  <a:cubicBezTo>
                    <a:pt x="3960" y="4491"/>
                    <a:pt x="4170" y="4411"/>
                    <a:pt x="4330" y="4251"/>
                  </a:cubicBezTo>
                  <a:cubicBezTo>
                    <a:pt x="4650" y="3931"/>
                    <a:pt x="4650" y="3412"/>
                    <a:pt x="4330" y="3092"/>
                  </a:cubicBezTo>
                  <a:lnTo>
                    <a:pt x="3812" y="2574"/>
                  </a:lnTo>
                  <a:cubicBezTo>
                    <a:pt x="3631" y="2392"/>
                    <a:pt x="3631" y="2099"/>
                    <a:pt x="3812" y="1917"/>
                  </a:cubicBezTo>
                  <a:lnTo>
                    <a:pt x="4330" y="1400"/>
                  </a:lnTo>
                  <a:cubicBezTo>
                    <a:pt x="4651" y="1079"/>
                    <a:pt x="4651" y="560"/>
                    <a:pt x="4330" y="240"/>
                  </a:cubicBezTo>
                  <a:cubicBezTo>
                    <a:pt x="4170" y="80"/>
                    <a:pt x="3960" y="0"/>
                    <a:pt x="3751" y="0"/>
                  </a:cubicBezTo>
                  <a:close/>
                </a:path>
              </a:pathLst>
            </a:custGeom>
            <a:solidFill>
              <a:srgbClr val="0087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3" name="Google Shape;1673;p106"/>
            <p:cNvSpPr/>
            <p:nvPr/>
          </p:nvSpPr>
          <p:spPr>
            <a:xfrm>
              <a:off x="7946326" y="275019"/>
              <a:ext cx="144335" cy="144361"/>
            </a:xfrm>
            <a:custGeom>
              <a:rect b="b" l="l" r="r" t="t"/>
              <a:pathLst>
                <a:path extrusionOk="0" h="5674" w="5673">
                  <a:moveTo>
                    <a:pt x="2836" y="1"/>
                  </a:moveTo>
                  <a:cubicBezTo>
                    <a:pt x="2384" y="1"/>
                    <a:pt x="2016" y="369"/>
                    <a:pt x="2017" y="821"/>
                  </a:cubicBezTo>
                  <a:lnTo>
                    <a:pt x="2017" y="1554"/>
                  </a:lnTo>
                  <a:cubicBezTo>
                    <a:pt x="2017" y="1810"/>
                    <a:pt x="1808" y="2018"/>
                    <a:pt x="1553" y="2018"/>
                  </a:cubicBezTo>
                  <a:lnTo>
                    <a:pt x="820" y="2018"/>
                  </a:lnTo>
                  <a:cubicBezTo>
                    <a:pt x="367" y="2018"/>
                    <a:pt x="0" y="2384"/>
                    <a:pt x="0" y="2837"/>
                  </a:cubicBezTo>
                  <a:cubicBezTo>
                    <a:pt x="0" y="3290"/>
                    <a:pt x="367" y="3657"/>
                    <a:pt x="820" y="3657"/>
                  </a:cubicBezTo>
                  <a:lnTo>
                    <a:pt x="1553" y="3657"/>
                  </a:lnTo>
                  <a:cubicBezTo>
                    <a:pt x="1808" y="3657"/>
                    <a:pt x="2017" y="3865"/>
                    <a:pt x="2017" y="4121"/>
                  </a:cubicBezTo>
                  <a:lnTo>
                    <a:pt x="2017" y="4854"/>
                  </a:lnTo>
                  <a:cubicBezTo>
                    <a:pt x="2017" y="5307"/>
                    <a:pt x="2384" y="5673"/>
                    <a:pt x="2836" y="5673"/>
                  </a:cubicBezTo>
                  <a:cubicBezTo>
                    <a:pt x="3289" y="5673"/>
                    <a:pt x="3655" y="5307"/>
                    <a:pt x="3655" y="4854"/>
                  </a:cubicBezTo>
                  <a:lnTo>
                    <a:pt x="3655" y="4121"/>
                  </a:lnTo>
                  <a:cubicBezTo>
                    <a:pt x="3655" y="3865"/>
                    <a:pt x="3863" y="3657"/>
                    <a:pt x="4119" y="3657"/>
                  </a:cubicBezTo>
                  <a:lnTo>
                    <a:pt x="4852" y="3657"/>
                  </a:lnTo>
                  <a:cubicBezTo>
                    <a:pt x="5305" y="3657"/>
                    <a:pt x="5672" y="3290"/>
                    <a:pt x="5672" y="2837"/>
                  </a:cubicBezTo>
                  <a:cubicBezTo>
                    <a:pt x="5672" y="2384"/>
                    <a:pt x="5305" y="2018"/>
                    <a:pt x="4852" y="2018"/>
                  </a:cubicBezTo>
                  <a:lnTo>
                    <a:pt x="4119" y="2018"/>
                  </a:lnTo>
                  <a:cubicBezTo>
                    <a:pt x="3863" y="2018"/>
                    <a:pt x="3655" y="1810"/>
                    <a:pt x="3655" y="1554"/>
                  </a:cubicBezTo>
                  <a:lnTo>
                    <a:pt x="3655" y="821"/>
                  </a:lnTo>
                  <a:cubicBezTo>
                    <a:pt x="3655" y="369"/>
                    <a:pt x="3289" y="1"/>
                    <a:pt x="2836" y="1"/>
                  </a:cubicBezTo>
                  <a:close/>
                </a:path>
              </a:pathLst>
            </a:custGeom>
            <a:solidFill>
              <a:srgbClr val="FF9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674" name="Google Shape;1674;p10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59129" y="2306157"/>
            <a:ext cx="4934639" cy="15623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8" name="Shape 1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" name="Google Shape;1679;p107"/>
          <p:cNvSpPr txBox="1"/>
          <p:nvPr>
            <p:ph type="title"/>
          </p:nvPr>
        </p:nvSpPr>
        <p:spPr>
          <a:xfrm>
            <a:off x="565692" y="137597"/>
            <a:ext cx="5987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en" sz="2500">
                <a:latin typeface="Work Sans"/>
                <a:ea typeface="Work Sans"/>
                <a:cs typeface="Work Sans"/>
                <a:sym typeface="Work Sans"/>
              </a:rPr>
              <a:t>Modules</a:t>
            </a:r>
            <a:endParaRPr b="1" sz="25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680" name="Google Shape;1680;p107"/>
          <p:cNvSpPr txBox="1"/>
          <p:nvPr>
            <p:ph idx="1" type="body"/>
          </p:nvPr>
        </p:nvSpPr>
        <p:spPr>
          <a:xfrm>
            <a:off x="0" y="1141035"/>
            <a:ext cx="8133232" cy="28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39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None/>
            </a:pPr>
            <a:r>
              <a:rPr lang="en" sz="1600">
                <a:solidFill>
                  <a:srgbClr val="33333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It's also possible to rename a module during import using the ‘as’ keyword.</a:t>
            </a:r>
            <a:endParaRPr/>
          </a:p>
          <a:p>
            <a:pPr indent="0" lvl="0" marL="139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None/>
            </a:pPr>
            <a:r>
              <a:t/>
            </a:r>
            <a:endParaRPr sz="1600">
              <a:solidFill>
                <a:srgbClr val="33333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1681" name="Google Shape;1681;p107"/>
          <p:cNvCxnSpPr/>
          <p:nvPr/>
        </p:nvCxnSpPr>
        <p:spPr>
          <a:xfrm>
            <a:off x="629697" y="710297"/>
            <a:ext cx="26385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82" name="Google Shape;1682;p107"/>
          <p:cNvSpPr/>
          <p:nvPr/>
        </p:nvSpPr>
        <p:spPr>
          <a:xfrm>
            <a:off x="0" y="4913275"/>
            <a:ext cx="9144000" cy="24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pic>
        <p:nvPicPr>
          <p:cNvPr id="1683" name="Google Shape;1683;p10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24525" y="328672"/>
            <a:ext cx="1187250" cy="34951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84" name="Google Shape;1684;p107"/>
          <p:cNvGrpSpPr/>
          <p:nvPr/>
        </p:nvGrpSpPr>
        <p:grpSpPr>
          <a:xfrm flipH="1">
            <a:off x="137675" y="4535201"/>
            <a:ext cx="1160803" cy="378074"/>
            <a:chOff x="7406117" y="275019"/>
            <a:chExt cx="1160803" cy="378074"/>
          </a:xfrm>
        </p:grpSpPr>
        <p:sp>
          <p:nvSpPr>
            <p:cNvPr id="1685" name="Google Shape;1685;p107"/>
            <p:cNvSpPr/>
            <p:nvPr/>
          </p:nvSpPr>
          <p:spPr>
            <a:xfrm>
              <a:off x="7406117" y="508758"/>
              <a:ext cx="144335" cy="144335"/>
            </a:xfrm>
            <a:custGeom>
              <a:rect b="b" l="l" r="r" t="t"/>
              <a:pathLst>
                <a:path extrusionOk="0" h="5673" w="5673">
                  <a:moveTo>
                    <a:pt x="2837" y="1481"/>
                  </a:moveTo>
                  <a:cubicBezTo>
                    <a:pt x="3585" y="1481"/>
                    <a:pt x="4192" y="2088"/>
                    <a:pt x="4193" y="2837"/>
                  </a:cubicBezTo>
                  <a:cubicBezTo>
                    <a:pt x="4193" y="3386"/>
                    <a:pt x="3862" y="3880"/>
                    <a:pt x="3356" y="4090"/>
                  </a:cubicBezTo>
                  <a:cubicBezTo>
                    <a:pt x="3189" y="4160"/>
                    <a:pt x="3013" y="4193"/>
                    <a:pt x="2838" y="4193"/>
                  </a:cubicBezTo>
                  <a:cubicBezTo>
                    <a:pt x="2485" y="4193"/>
                    <a:pt x="2138" y="4055"/>
                    <a:pt x="1878" y="3796"/>
                  </a:cubicBezTo>
                  <a:cubicBezTo>
                    <a:pt x="1490" y="3408"/>
                    <a:pt x="1373" y="2824"/>
                    <a:pt x="1584" y="2318"/>
                  </a:cubicBezTo>
                  <a:cubicBezTo>
                    <a:pt x="1794" y="1811"/>
                    <a:pt x="2289" y="1481"/>
                    <a:pt x="2837" y="1481"/>
                  </a:cubicBezTo>
                  <a:close/>
                  <a:moveTo>
                    <a:pt x="2837" y="1"/>
                  </a:moveTo>
                  <a:cubicBezTo>
                    <a:pt x="1274" y="1"/>
                    <a:pt x="1" y="1273"/>
                    <a:pt x="1" y="2837"/>
                  </a:cubicBezTo>
                  <a:cubicBezTo>
                    <a:pt x="1" y="4401"/>
                    <a:pt x="1274" y="5673"/>
                    <a:pt x="2837" y="5673"/>
                  </a:cubicBezTo>
                  <a:cubicBezTo>
                    <a:pt x="4401" y="5673"/>
                    <a:pt x="5673" y="4401"/>
                    <a:pt x="5673" y="2837"/>
                  </a:cubicBezTo>
                  <a:cubicBezTo>
                    <a:pt x="5673" y="1273"/>
                    <a:pt x="4401" y="1"/>
                    <a:pt x="2837" y="1"/>
                  </a:cubicBezTo>
                  <a:close/>
                </a:path>
              </a:pathLst>
            </a:custGeom>
            <a:solidFill>
              <a:srgbClr val="80D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6" name="Google Shape;1686;p107"/>
            <p:cNvSpPr/>
            <p:nvPr/>
          </p:nvSpPr>
          <p:spPr>
            <a:xfrm>
              <a:off x="8438909" y="519064"/>
              <a:ext cx="128011" cy="118870"/>
            </a:xfrm>
            <a:custGeom>
              <a:rect b="b" l="l" r="r" t="t"/>
              <a:pathLst>
                <a:path extrusionOk="0" h="4492" w="4652">
                  <a:moveTo>
                    <a:pt x="3751" y="0"/>
                  </a:moveTo>
                  <a:cubicBezTo>
                    <a:pt x="3541" y="0"/>
                    <a:pt x="3332" y="80"/>
                    <a:pt x="3172" y="240"/>
                  </a:cubicBezTo>
                  <a:lnTo>
                    <a:pt x="2653" y="759"/>
                  </a:lnTo>
                  <a:cubicBezTo>
                    <a:pt x="2563" y="850"/>
                    <a:pt x="2444" y="895"/>
                    <a:pt x="2325" y="895"/>
                  </a:cubicBezTo>
                  <a:cubicBezTo>
                    <a:pt x="2206" y="895"/>
                    <a:pt x="2088" y="850"/>
                    <a:pt x="1998" y="759"/>
                  </a:cubicBezTo>
                  <a:lnTo>
                    <a:pt x="1479" y="242"/>
                  </a:lnTo>
                  <a:cubicBezTo>
                    <a:pt x="1319" y="82"/>
                    <a:pt x="1109" y="2"/>
                    <a:pt x="899" y="2"/>
                  </a:cubicBezTo>
                  <a:cubicBezTo>
                    <a:pt x="689" y="2"/>
                    <a:pt x="480" y="82"/>
                    <a:pt x="320" y="242"/>
                  </a:cubicBezTo>
                  <a:cubicBezTo>
                    <a:pt x="0" y="561"/>
                    <a:pt x="0" y="1081"/>
                    <a:pt x="320" y="1401"/>
                  </a:cubicBezTo>
                  <a:lnTo>
                    <a:pt x="838" y="1918"/>
                  </a:lnTo>
                  <a:cubicBezTo>
                    <a:pt x="1019" y="2100"/>
                    <a:pt x="1019" y="2393"/>
                    <a:pt x="838" y="2575"/>
                  </a:cubicBezTo>
                  <a:lnTo>
                    <a:pt x="320" y="3092"/>
                  </a:lnTo>
                  <a:cubicBezTo>
                    <a:pt x="0" y="3412"/>
                    <a:pt x="0" y="3931"/>
                    <a:pt x="320" y="4251"/>
                  </a:cubicBezTo>
                  <a:cubicBezTo>
                    <a:pt x="480" y="4410"/>
                    <a:pt x="689" y="4490"/>
                    <a:pt x="899" y="4490"/>
                  </a:cubicBezTo>
                  <a:cubicBezTo>
                    <a:pt x="1109" y="4490"/>
                    <a:pt x="1319" y="4410"/>
                    <a:pt x="1479" y="4251"/>
                  </a:cubicBezTo>
                  <a:lnTo>
                    <a:pt x="1997" y="3732"/>
                  </a:lnTo>
                  <a:cubicBezTo>
                    <a:pt x="2087" y="3642"/>
                    <a:pt x="2206" y="3597"/>
                    <a:pt x="2325" y="3597"/>
                  </a:cubicBezTo>
                  <a:cubicBezTo>
                    <a:pt x="2444" y="3597"/>
                    <a:pt x="2563" y="3642"/>
                    <a:pt x="2653" y="3732"/>
                  </a:cubicBezTo>
                  <a:lnTo>
                    <a:pt x="3172" y="4251"/>
                  </a:lnTo>
                  <a:cubicBezTo>
                    <a:pt x="3332" y="4411"/>
                    <a:pt x="3541" y="4491"/>
                    <a:pt x="3751" y="4491"/>
                  </a:cubicBezTo>
                  <a:cubicBezTo>
                    <a:pt x="3960" y="4491"/>
                    <a:pt x="4170" y="4411"/>
                    <a:pt x="4330" y="4251"/>
                  </a:cubicBezTo>
                  <a:cubicBezTo>
                    <a:pt x="4650" y="3931"/>
                    <a:pt x="4650" y="3412"/>
                    <a:pt x="4330" y="3092"/>
                  </a:cubicBezTo>
                  <a:lnTo>
                    <a:pt x="3812" y="2574"/>
                  </a:lnTo>
                  <a:cubicBezTo>
                    <a:pt x="3631" y="2392"/>
                    <a:pt x="3631" y="2099"/>
                    <a:pt x="3812" y="1917"/>
                  </a:cubicBezTo>
                  <a:lnTo>
                    <a:pt x="4330" y="1400"/>
                  </a:lnTo>
                  <a:cubicBezTo>
                    <a:pt x="4651" y="1079"/>
                    <a:pt x="4651" y="560"/>
                    <a:pt x="4330" y="240"/>
                  </a:cubicBezTo>
                  <a:cubicBezTo>
                    <a:pt x="4170" y="80"/>
                    <a:pt x="3960" y="0"/>
                    <a:pt x="3751" y="0"/>
                  </a:cubicBezTo>
                  <a:close/>
                </a:path>
              </a:pathLst>
            </a:custGeom>
            <a:solidFill>
              <a:srgbClr val="0087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7" name="Google Shape;1687;p107"/>
            <p:cNvSpPr/>
            <p:nvPr/>
          </p:nvSpPr>
          <p:spPr>
            <a:xfrm>
              <a:off x="7946326" y="275019"/>
              <a:ext cx="144335" cy="144361"/>
            </a:xfrm>
            <a:custGeom>
              <a:rect b="b" l="l" r="r" t="t"/>
              <a:pathLst>
                <a:path extrusionOk="0" h="5674" w="5673">
                  <a:moveTo>
                    <a:pt x="2836" y="1"/>
                  </a:moveTo>
                  <a:cubicBezTo>
                    <a:pt x="2384" y="1"/>
                    <a:pt x="2016" y="369"/>
                    <a:pt x="2017" y="821"/>
                  </a:cubicBezTo>
                  <a:lnTo>
                    <a:pt x="2017" y="1554"/>
                  </a:lnTo>
                  <a:cubicBezTo>
                    <a:pt x="2017" y="1810"/>
                    <a:pt x="1808" y="2018"/>
                    <a:pt x="1553" y="2018"/>
                  </a:cubicBezTo>
                  <a:lnTo>
                    <a:pt x="820" y="2018"/>
                  </a:lnTo>
                  <a:cubicBezTo>
                    <a:pt x="367" y="2018"/>
                    <a:pt x="0" y="2384"/>
                    <a:pt x="0" y="2837"/>
                  </a:cubicBezTo>
                  <a:cubicBezTo>
                    <a:pt x="0" y="3290"/>
                    <a:pt x="367" y="3657"/>
                    <a:pt x="820" y="3657"/>
                  </a:cubicBezTo>
                  <a:lnTo>
                    <a:pt x="1553" y="3657"/>
                  </a:lnTo>
                  <a:cubicBezTo>
                    <a:pt x="1808" y="3657"/>
                    <a:pt x="2017" y="3865"/>
                    <a:pt x="2017" y="4121"/>
                  </a:cubicBezTo>
                  <a:lnTo>
                    <a:pt x="2017" y="4854"/>
                  </a:lnTo>
                  <a:cubicBezTo>
                    <a:pt x="2017" y="5307"/>
                    <a:pt x="2384" y="5673"/>
                    <a:pt x="2836" y="5673"/>
                  </a:cubicBezTo>
                  <a:cubicBezTo>
                    <a:pt x="3289" y="5673"/>
                    <a:pt x="3655" y="5307"/>
                    <a:pt x="3655" y="4854"/>
                  </a:cubicBezTo>
                  <a:lnTo>
                    <a:pt x="3655" y="4121"/>
                  </a:lnTo>
                  <a:cubicBezTo>
                    <a:pt x="3655" y="3865"/>
                    <a:pt x="3863" y="3657"/>
                    <a:pt x="4119" y="3657"/>
                  </a:cubicBezTo>
                  <a:lnTo>
                    <a:pt x="4852" y="3657"/>
                  </a:lnTo>
                  <a:cubicBezTo>
                    <a:pt x="5305" y="3657"/>
                    <a:pt x="5672" y="3290"/>
                    <a:pt x="5672" y="2837"/>
                  </a:cubicBezTo>
                  <a:cubicBezTo>
                    <a:pt x="5672" y="2384"/>
                    <a:pt x="5305" y="2018"/>
                    <a:pt x="4852" y="2018"/>
                  </a:cubicBezTo>
                  <a:lnTo>
                    <a:pt x="4119" y="2018"/>
                  </a:lnTo>
                  <a:cubicBezTo>
                    <a:pt x="3863" y="2018"/>
                    <a:pt x="3655" y="1810"/>
                    <a:pt x="3655" y="1554"/>
                  </a:cubicBezTo>
                  <a:lnTo>
                    <a:pt x="3655" y="821"/>
                  </a:lnTo>
                  <a:cubicBezTo>
                    <a:pt x="3655" y="369"/>
                    <a:pt x="3289" y="1"/>
                    <a:pt x="2836" y="1"/>
                  </a:cubicBezTo>
                  <a:close/>
                </a:path>
              </a:pathLst>
            </a:custGeom>
            <a:solidFill>
              <a:srgbClr val="FF9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688" name="Google Shape;1688;p10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51982" y="2267018"/>
            <a:ext cx="2629267" cy="10574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2" name="Shape 1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s://lh7-rt.googleusercontent.com/slidesz/AGV_vUdd6K35GV49sUC255Xu5edu8chH50T3Lo1nPkM6n9u1tCn8UFl6JuggiLH6jcxxL3bwXMcq5M7igAZ8_JCT_TCXem33IkJT1gw-AOHn45_s1AT0CrxI8lBeCC5uMw5icI5VJucz7894Jiqtg-3xuA=s2048?key=e1a_6a9uKwUiyxlDy5vzZVSF" id="1693" name="Google Shape;1693;p10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88459" y="378432"/>
            <a:ext cx="1699991" cy="49830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694" name="Google Shape;1694;p108"/>
          <p:cNvGraphicFramePr/>
          <p:nvPr/>
        </p:nvGraphicFramePr>
        <p:xfrm>
          <a:off x="1421259" y="1649359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{18062A2B-7DBC-43B8-8F53-A259550D74F0}</a:tableStyleId>
              </a:tblPr>
              <a:tblGrid>
                <a:gridCol w="6096000"/>
              </a:tblGrid>
              <a:tr h="10630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4000" u="none" cap="none" strike="noStrike">
                          <a:solidFill>
                            <a:schemeClr val="dk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Time for case study!</a:t>
                      </a:r>
                      <a:endParaRPr sz="4000" u="none" cap="none" strike="noStrike">
                        <a:solidFill>
                          <a:schemeClr val="dk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8" name="Shape 1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" name="Google Shape;1699;p109"/>
          <p:cNvSpPr txBox="1"/>
          <p:nvPr>
            <p:ph type="title"/>
          </p:nvPr>
        </p:nvSpPr>
        <p:spPr>
          <a:xfrm>
            <a:off x="720000" y="445025"/>
            <a:ext cx="7704000" cy="10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Important</a:t>
            </a:r>
            <a:endParaRPr/>
          </a:p>
        </p:txBody>
      </p:sp>
      <p:sp>
        <p:nvSpPr>
          <p:cNvPr id="1700" name="Google Shape;1700;p109"/>
          <p:cNvSpPr txBox="1"/>
          <p:nvPr>
            <p:ph idx="1" type="subTitle"/>
          </p:nvPr>
        </p:nvSpPr>
        <p:spPr>
          <a:xfrm>
            <a:off x="719999" y="1597561"/>
            <a:ext cx="6266427" cy="17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lang="en">
                <a:solidFill>
                  <a:srgbClr val="00000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Complete the post-class assessment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lang="en">
                <a:solidFill>
                  <a:srgbClr val="00000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Complete assignments (if any)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lang="en">
                <a:solidFill>
                  <a:srgbClr val="00000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Practice the concepts and techniques taught in this session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lang="en">
                <a:solidFill>
                  <a:srgbClr val="00000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Review your lecture notes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lang="en">
                <a:solidFill>
                  <a:srgbClr val="00000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Note down questions and queries regarding this session and consult the teaching assistants</a:t>
            </a:r>
            <a:endParaRPr/>
          </a:p>
        </p:txBody>
      </p:sp>
      <p:cxnSp>
        <p:nvCxnSpPr>
          <p:cNvPr id="1701" name="Google Shape;1701;p109"/>
          <p:cNvCxnSpPr/>
          <p:nvPr/>
        </p:nvCxnSpPr>
        <p:spPr>
          <a:xfrm>
            <a:off x="849761" y="1066131"/>
            <a:ext cx="26385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5" name="Shape 1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6" name="Google Shape;1706;p7"/>
          <p:cNvSpPr txBox="1"/>
          <p:nvPr>
            <p:ph type="ctrTitle"/>
          </p:nvPr>
        </p:nvSpPr>
        <p:spPr>
          <a:xfrm>
            <a:off x="2125800" y="2213825"/>
            <a:ext cx="4892400" cy="120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</a:pPr>
            <a:r>
              <a:rPr lang="en"/>
              <a:t>Thanks</a:t>
            </a:r>
            <a:r>
              <a:rPr lang="en">
                <a:solidFill>
                  <a:schemeClr val="dk2"/>
                </a:solidFill>
              </a:rPr>
              <a:t>!</a:t>
            </a:r>
            <a:endParaRPr>
              <a:solidFill>
                <a:schemeClr val="dk2"/>
              </a:solidFill>
            </a:endParaRPr>
          </a:p>
        </p:txBody>
      </p:sp>
      <p:grpSp>
        <p:nvGrpSpPr>
          <p:cNvPr id="1707" name="Google Shape;1707;p7"/>
          <p:cNvGrpSpPr/>
          <p:nvPr/>
        </p:nvGrpSpPr>
        <p:grpSpPr>
          <a:xfrm>
            <a:off x="7682392" y="669706"/>
            <a:ext cx="741576" cy="321909"/>
            <a:chOff x="7612992" y="1041181"/>
            <a:chExt cx="741576" cy="321909"/>
          </a:xfrm>
        </p:grpSpPr>
        <p:sp>
          <p:nvSpPr>
            <p:cNvPr id="1708" name="Google Shape;1708;p7"/>
            <p:cNvSpPr/>
            <p:nvPr/>
          </p:nvSpPr>
          <p:spPr>
            <a:xfrm>
              <a:off x="7612992" y="1103471"/>
              <a:ext cx="144335" cy="144335"/>
            </a:xfrm>
            <a:custGeom>
              <a:rect b="b" l="l" r="r" t="t"/>
              <a:pathLst>
                <a:path extrusionOk="0" h="5673" w="5673">
                  <a:moveTo>
                    <a:pt x="2837" y="1481"/>
                  </a:moveTo>
                  <a:cubicBezTo>
                    <a:pt x="3585" y="1481"/>
                    <a:pt x="4192" y="2088"/>
                    <a:pt x="4193" y="2837"/>
                  </a:cubicBezTo>
                  <a:cubicBezTo>
                    <a:pt x="4193" y="3386"/>
                    <a:pt x="3862" y="3880"/>
                    <a:pt x="3356" y="4090"/>
                  </a:cubicBezTo>
                  <a:cubicBezTo>
                    <a:pt x="3189" y="4160"/>
                    <a:pt x="3013" y="4193"/>
                    <a:pt x="2838" y="4193"/>
                  </a:cubicBezTo>
                  <a:cubicBezTo>
                    <a:pt x="2485" y="4193"/>
                    <a:pt x="2138" y="4055"/>
                    <a:pt x="1878" y="3796"/>
                  </a:cubicBezTo>
                  <a:cubicBezTo>
                    <a:pt x="1490" y="3408"/>
                    <a:pt x="1373" y="2824"/>
                    <a:pt x="1584" y="2318"/>
                  </a:cubicBezTo>
                  <a:cubicBezTo>
                    <a:pt x="1794" y="1811"/>
                    <a:pt x="2289" y="1481"/>
                    <a:pt x="2837" y="1481"/>
                  </a:cubicBezTo>
                  <a:close/>
                  <a:moveTo>
                    <a:pt x="2837" y="1"/>
                  </a:moveTo>
                  <a:cubicBezTo>
                    <a:pt x="1274" y="1"/>
                    <a:pt x="1" y="1273"/>
                    <a:pt x="1" y="2837"/>
                  </a:cubicBezTo>
                  <a:cubicBezTo>
                    <a:pt x="1" y="4401"/>
                    <a:pt x="1274" y="5673"/>
                    <a:pt x="2837" y="5673"/>
                  </a:cubicBezTo>
                  <a:cubicBezTo>
                    <a:pt x="4401" y="5673"/>
                    <a:pt x="5673" y="4401"/>
                    <a:pt x="5673" y="2837"/>
                  </a:cubicBezTo>
                  <a:cubicBezTo>
                    <a:pt x="5673" y="1273"/>
                    <a:pt x="4401" y="1"/>
                    <a:pt x="28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7"/>
            <p:cNvSpPr/>
            <p:nvPr/>
          </p:nvSpPr>
          <p:spPr>
            <a:xfrm>
              <a:off x="8236209" y="1248802"/>
              <a:ext cx="118359" cy="114288"/>
            </a:xfrm>
            <a:custGeom>
              <a:rect b="b" l="l" r="r" t="t"/>
              <a:pathLst>
                <a:path extrusionOk="0" h="4492" w="4652">
                  <a:moveTo>
                    <a:pt x="3751" y="0"/>
                  </a:moveTo>
                  <a:cubicBezTo>
                    <a:pt x="3541" y="0"/>
                    <a:pt x="3332" y="80"/>
                    <a:pt x="3172" y="240"/>
                  </a:cubicBezTo>
                  <a:lnTo>
                    <a:pt x="2653" y="759"/>
                  </a:lnTo>
                  <a:cubicBezTo>
                    <a:pt x="2563" y="850"/>
                    <a:pt x="2444" y="895"/>
                    <a:pt x="2325" y="895"/>
                  </a:cubicBezTo>
                  <a:cubicBezTo>
                    <a:pt x="2206" y="895"/>
                    <a:pt x="2088" y="850"/>
                    <a:pt x="1998" y="759"/>
                  </a:cubicBezTo>
                  <a:lnTo>
                    <a:pt x="1479" y="242"/>
                  </a:lnTo>
                  <a:cubicBezTo>
                    <a:pt x="1319" y="82"/>
                    <a:pt x="1109" y="2"/>
                    <a:pt x="899" y="2"/>
                  </a:cubicBezTo>
                  <a:cubicBezTo>
                    <a:pt x="689" y="2"/>
                    <a:pt x="480" y="82"/>
                    <a:pt x="320" y="242"/>
                  </a:cubicBezTo>
                  <a:cubicBezTo>
                    <a:pt x="0" y="561"/>
                    <a:pt x="0" y="1081"/>
                    <a:pt x="320" y="1401"/>
                  </a:cubicBezTo>
                  <a:lnTo>
                    <a:pt x="838" y="1918"/>
                  </a:lnTo>
                  <a:cubicBezTo>
                    <a:pt x="1019" y="2100"/>
                    <a:pt x="1019" y="2393"/>
                    <a:pt x="838" y="2575"/>
                  </a:cubicBezTo>
                  <a:lnTo>
                    <a:pt x="320" y="3092"/>
                  </a:lnTo>
                  <a:cubicBezTo>
                    <a:pt x="0" y="3412"/>
                    <a:pt x="0" y="3931"/>
                    <a:pt x="320" y="4251"/>
                  </a:cubicBezTo>
                  <a:cubicBezTo>
                    <a:pt x="480" y="4410"/>
                    <a:pt x="689" y="4490"/>
                    <a:pt x="899" y="4490"/>
                  </a:cubicBezTo>
                  <a:cubicBezTo>
                    <a:pt x="1109" y="4490"/>
                    <a:pt x="1319" y="4410"/>
                    <a:pt x="1479" y="4251"/>
                  </a:cubicBezTo>
                  <a:lnTo>
                    <a:pt x="1997" y="3732"/>
                  </a:lnTo>
                  <a:cubicBezTo>
                    <a:pt x="2087" y="3642"/>
                    <a:pt x="2206" y="3597"/>
                    <a:pt x="2325" y="3597"/>
                  </a:cubicBezTo>
                  <a:cubicBezTo>
                    <a:pt x="2444" y="3597"/>
                    <a:pt x="2563" y="3642"/>
                    <a:pt x="2653" y="3732"/>
                  </a:cubicBezTo>
                  <a:lnTo>
                    <a:pt x="3172" y="4251"/>
                  </a:lnTo>
                  <a:cubicBezTo>
                    <a:pt x="3332" y="4411"/>
                    <a:pt x="3541" y="4491"/>
                    <a:pt x="3751" y="4491"/>
                  </a:cubicBezTo>
                  <a:cubicBezTo>
                    <a:pt x="3960" y="4491"/>
                    <a:pt x="4170" y="4411"/>
                    <a:pt x="4330" y="4251"/>
                  </a:cubicBezTo>
                  <a:cubicBezTo>
                    <a:pt x="4650" y="3931"/>
                    <a:pt x="4650" y="3412"/>
                    <a:pt x="4330" y="3092"/>
                  </a:cubicBezTo>
                  <a:lnTo>
                    <a:pt x="3812" y="2574"/>
                  </a:lnTo>
                  <a:cubicBezTo>
                    <a:pt x="3631" y="2392"/>
                    <a:pt x="3631" y="2099"/>
                    <a:pt x="3812" y="1917"/>
                  </a:cubicBezTo>
                  <a:lnTo>
                    <a:pt x="4330" y="1400"/>
                  </a:lnTo>
                  <a:cubicBezTo>
                    <a:pt x="4651" y="1079"/>
                    <a:pt x="4651" y="560"/>
                    <a:pt x="4330" y="240"/>
                  </a:cubicBezTo>
                  <a:cubicBezTo>
                    <a:pt x="4170" y="80"/>
                    <a:pt x="3960" y="0"/>
                    <a:pt x="375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7"/>
            <p:cNvSpPr/>
            <p:nvPr/>
          </p:nvSpPr>
          <p:spPr>
            <a:xfrm>
              <a:off x="7953176" y="1041181"/>
              <a:ext cx="144335" cy="144361"/>
            </a:xfrm>
            <a:custGeom>
              <a:rect b="b" l="l" r="r" t="t"/>
              <a:pathLst>
                <a:path extrusionOk="0" h="5674" w="5673">
                  <a:moveTo>
                    <a:pt x="2836" y="1"/>
                  </a:moveTo>
                  <a:cubicBezTo>
                    <a:pt x="2384" y="1"/>
                    <a:pt x="2016" y="369"/>
                    <a:pt x="2017" y="821"/>
                  </a:cubicBezTo>
                  <a:lnTo>
                    <a:pt x="2017" y="1554"/>
                  </a:lnTo>
                  <a:cubicBezTo>
                    <a:pt x="2017" y="1810"/>
                    <a:pt x="1808" y="2018"/>
                    <a:pt x="1553" y="2018"/>
                  </a:cubicBezTo>
                  <a:lnTo>
                    <a:pt x="820" y="2018"/>
                  </a:lnTo>
                  <a:cubicBezTo>
                    <a:pt x="367" y="2018"/>
                    <a:pt x="0" y="2384"/>
                    <a:pt x="0" y="2837"/>
                  </a:cubicBezTo>
                  <a:cubicBezTo>
                    <a:pt x="0" y="3290"/>
                    <a:pt x="367" y="3657"/>
                    <a:pt x="820" y="3657"/>
                  </a:cubicBezTo>
                  <a:lnTo>
                    <a:pt x="1553" y="3657"/>
                  </a:lnTo>
                  <a:cubicBezTo>
                    <a:pt x="1808" y="3657"/>
                    <a:pt x="2017" y="3865"/>
                    <a:pt x="2017" y="4121"/>
                  </a:cubicBezTo>
                  <a:lnTo>
                    <a:pt x="2017" y="4854"/>
                  </a:lnTo>
                  <a:cubicBezTo>
                    <a:pt x="2017" y="5307"/>
                    <a:pt x="2384" y="5673"/>
                    <a:pt x="2836" y="5673"/>
                  </a:cubicBezTo>
                  <a:cubicBezTo>
                    <a:pt x="3289" y="5673"/>
                    <a:pt x="3655" y="5307"/>
                    <a:pt x="3655" y="4854"/>
                  </a:cubicBezTo>
                  <a:lnTo>
                    <a:pt x="3655" y="4121"/>
                  </a:lnTo>
                  <a:cubicBezTo>
                    <a:pt x="3655" y="3865"/>
                    <a:pt x="3863" y="3657"/>
                    <a:pt x="4119" y="3657"/>
                  </a:cubicBezTo>
                  <a:lnTo>
                    <a:pt x="4852" y="3657"/>
                  </a:lnTo>
                  <a:cubicBezTo>
                    <a:pt x="5305" y="3657"/>
                    <a:pt x="5672" y="3290"/>
                    <a:pt x="5672" y="2837"/>
                  </a:cubicBezTo>
                  <a:cubicBezTo>
                    <a:pt x="5672" y="2384"/>
                    <a:pt x="5305" y="2018"/>
                    <a:pt x="4852" y="2018"/>
                  </a:cubicBezTo>
                  <a:lnTo>
                    <a:pt x="4119" y="2018"/>
                  </a:lnTo>
                  <a:cubicBezTo>
                    <a:pt x="3863" y="2018"/>
                    <a:pt x="3655" y="1810"/>
                    <a:pt x="3655" y="1554"/>
                  </a:cubicBezTo>
                  <a:lnTo>
                    <a:pt x="3655" y="821"/>
                  </a:lnTo>
                  <a:cubicBezTo>
                    <a:pt x="3655" y="369"/>
                    <a:pt x="3289" y="1"/>
                    <a:pt x="2836" y="1"/>
                  </a:cubicBezTo>
                  <a:close/>
                </a:path>
              </a:pathLst>
            </a:custGeom>
            <a:solidFill>
              <a:srgbClr val="FF9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11" name="Google Shape;1711;p7"/>
          <p:cNvGrpSpPr/>
          <p:nvPr/>
        </p:nvGrpSpPr>
        <p:grpSpPr>
          <a:xfrm flipH="1">
            <a:off x="305567" y="4611044"/>
            <a:ext cx="1160803" cy="149474"/>
            <a:chOff x="7406117" y="503619"/>
            <a:chExt cx="1160803" cy="149474"/>
          </a:xfrm>
        </p:grpSpPr>
        <p:sp>
          <p:nvSpPr>
            <p:cNvPr id="1712" name="Google Shape;1712;p7"/>
            <p:cNvSpPr/>
            <p:nvPr/>
          </p:nvSpPr>
          <p:spPr>
            <a:xfrm>
              <a:off x="7406117" y="508758"/>
              <a:ext cx="144335" cy="144335"/>
            </a:xfrm>
            <a:custGeom>
              <a:rect b="b" l="l" r="r" t="t"/>
              <a:pathLst>
                <a:path extrusionOk="0" h="5673" w="5673">
                  <a:moveTo>
                    <a:pt x="2837" y="1481"/>
                  </a:moveTo>
                  <a:cubicBezTo>
                    <a:pt x="3585" y="1481"/>
                    <a:pt x="4192" y="2088"/>
                    <a:pt x="4193" y="2837"/>
                  </a:cubicBezTo>
                  <a:cubicBezTo>
                    <a:pt x="4193" y="3386"/>
                    <a:pt x="3862" y="3880"/>
                    <a:pt x="3356" y="4090"/>
                  </a:cubicBezTo>
                  <a:cubicBezTo>
                    <a:pt x="3189" y="4160"/>
                    <a:pt x="3013" y="4193"/>
                    <a:pt x="2838" y="4193"/>
                  </a:cubicBezTo>
                  <a:cubicBezTo>
                    <a:pt x="2485" y="4193"/>
                    <a:pt x="2138" y="4055"/>
                    <a:pt x="1878" y="3796"/>
                  </a:cubicBezTo>
                  <a:cubicBezTo>
                    <a:pt x="1490" y="3408"/>
                    <a:pt x="1373" y="2824"/>
                    <a:pt x="1584" y="2318"/>
                  </a:cubicBezTo>
                  <a:cubicBezTo>
                    <a:pt x="1794" y="1811"/>
                    <a:pt x="2289" y="1481"/>
                    <a:pt x="2837" y="1481"/>
                  </a:cubicBezTo>
                  <a:close/>
                  <a:moveTo>
                    <a:pt x="2837" y="1"/>
                  </a:moveTo>
                  <a:cubicBezTo>
                    <a:pt x="1274" y="1"/>
                    <a:pt x="1" y="1273"/>
                    <a:pt x="1" y="2837"/>
                  </a:cubicBezTo>
                  <a:cubicBezTo>
                    <a:pt x="1" y="4401"/>
                    <a:pt x="1274" y="5673"/>
                    <a:pt x="2837" y="5673"/>
                  </a:cubicBezTo>
                  <a:cubicBezTo>
                    <a:pt x="4401" y="5673"/>
                    <a:pt x="5673" y="4401"/>
                    <a:pt x="5673" y="2837"/>
                  </a:cubicBezTo>
                  <a:cubicBezTo>
                    <a:pt x="5673" y="1273"/>
                    <a:pt x="4401" y="1"/>
                    <a:pt x="28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7"/>
            <p:cNvSpPr/>
            <p:nvPr/>
          </p:nvSpPr>
          <p:spPr>
            <a:xfrm>
              <a:off x="8438909" y="519064"/>
              <a:ext cx="128011" cy="118870"/>
            </a:xfrm>
            <a:custGeom>
              <a:rect b="b" l="l" r="r" t="t"/>
              <a:pathLst>
                <a:path extrusionOk="0" h="4492" w="4652">
                  <a:moveTo>
                    <a:pt x="3751" y="0"/>
                  </a:moveTo>
                  <a:cubicBezTo>
                    <a:pt x="3541" y="0"/>
                    <a:pt x="3332" y="80"/>
                    <a:pt x="3172" y="240"/>
                  </a:cubicBezTo>
                  <a:lnTo>
                    <a:pt x="2653" y="759"/>
                  </a:lnTo>
                  <a:cubicBezTo>
                    <a:pt x="2563" y="850"/>
                    <a:pt x="2444" y="895"/>
                    <a:pt x="2325" y="895"/>
                  </a:cubicBezTo>
                  <a:cubicBezTo>
                    <a:pt x="2206" y="895"/>
                    <a:pt x="2088" y="850"/>
                    <a:pt x="1998" y="759"/>
                  </a:cubicBezTo>
                  <a:lnTo>
                    <a:pt x="1479" y="242"/>
                  </a:lnTo>
                  <a:cubicBezTo>
                    <a:pt x="1319" y="82"/>
                    <a:pt x="1109" y="2"/>
                    <a:pt x="899" y="2"/>
                  </a:cubicBezTo>
                  <a:cubicBezTo>
                    <a:pt x="689" y="2"/>
                    <a:pt x="480" y="82"/>
                    <a:pt x="320" y="242"/>
                  </a:cubicBezTo>
                  <a:cubicBezTo>
                    <a:pt x="0" y="561"/>
                    <a:pt x="0" y="1081"/>
                    <a:pt x="320" y="1401"/>
                  </a:cubicBezTo>
                  <a:lnTo>
                    <a:pt x="838" y="1918"/>
                  </a:lnTo>
                  <a:cubicBezTo>
                    <a:pt x="1019" y="2100"/>
                    <a:pt x="1019" y="2393"/>
                    <a:pt x="838" y="2575"/>
                  </a:cubicBezTo>
                  <a:lnTo>
                    <a:pt x="320" y="3092"/>
                  </a:lnTo>
                  <a:cubicBezTo>
                    <a:pt x="0" y="3412"/>
                    <a:pt x="0" y="3931"/>
                    <a:pt x="320" y="4251"/>
                  </a:cubicBezTo>
                  <a:cubicBezTo>
                    <a:pt x="480" y="4410"/>
                    <a:pt x="689" y="4490"/>
                    <a:pt x="899" y="4490"/>
                  </a:cubicBezTo>
                  <a:cubicBezTo>
                    <a:pt x="1109" y="4490"/>
                    <a:pt x="1319" y="4410"/>
                    <a:pt x="1479" y="4251"/>
                  </a:cubicBezTo>
                  <a:lnTo>
                    <a:pt x="1997" y="3732"/>
                  </a:lnTo>
                  <a:cubicBezTo>
                    <a:pt x="2087" y="3642"/>
                    <a:pt x="2206" y="3597"/>
                    <a:pt x="2325" y="3597"/>
                  </a:cubicBezTo>
                  <a:cubicBezTo>
                    <a:pt x="2444" y="3597"/>
                    <a:pt x="2563" y="3642"/>
                    <a:pt x="2653" y="3732"/>
                  </a:cubicBezTo>
                  <a:lnTo>
                    <a:pt x="3172" y="4251"/>
                  </a:lnTo>
                  <a:cubicBezTo>
                    <a:pt x="3332" y="4411"/>
                    <a:pt x="3541" y="4491"/>
                    <a:pt x="3751" y="4491"/>
                  </a:cubicBezTo>
                  <a:cubicBezTo>
                    <a:pt x="3960" y="4491"/>
                    <a:pt x="4170" y="4411"/>
                    <a:pt x="4330" y="4251"/>
                  </a:cubicBezTo>
                  <a:cubicBezTo>
                    <a:pt x="4650" y="3931"/>
                    <a:pt x="4650" y="3412"/>
                    <a:pt x="4330" y="3092"/>
                  </a:cubicBezTo>
                  <a:lnTo>
                    <a:pt x="3812" y="2574"/>
                  </a:lnTo>
                  <a:cubicBezTo>
                    <a:pt x="3631" y="2392"/>
                    <a:pt x="3631" y="2099"/>
                    <a:pt x="3812" y="1917"/>
                  </a:cubicBezTo>
                  <a:lnTo>
                    <a:pt x="4330" y="1400"/>
                  </a:lnTo>
                  <a:cubicBezTo>
                    <a:pt x="4651" y="1079"/>
                    <a:pt x="4651" y="560"/>
                    <a:pt x="4330" y="240"/>
                  </a:cubicBezTo>
                  <a:cubicBezTo>
                    <a:pt x="4170" y="80"/>
                    <a:pt x="3960" y="0"/>
                    <a:pt x="375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7"/>
            <p:cNvSpPr/>
            <p:nvPr/>
          </p:nvSpPr>
          <p:spPr>
            <a:xfrm>
              <a:off x="7946326" y="503619"/>
              <a:ext cx="144335" cy="144361"/>
            </a:xfrm>
            <a:custGeom>
              <a:rect b="b" l="l" r="r" t="t"/>
              <a:pathLst>
                <a:path extrusionOk="0" h="5674" w="5673">
                  <a:moveTo>
                    <a:pt x="2836" y="1"/>
                  </a:moveTo>
                  <a:cubicBezTo>
                    <a:pt x="2384" y="1"/>
                    <a:pt x="2016" y="369"/>
                    <a:pt x="2017" y="821"/>
                  </a:cubicBezTo>
                  <a:lnTo>
                    <a:pt x="2017" y="1554"/>
                  </a:lnTo>
                  <a:cubicBezTo>
                    <a:pt x="2017" y="1810"/>
                    <a:pt x="1808" y="2018"/>
                    <a:pt x="1553" y="2018"/>
                  </a:cubicBezTo>
                  <a:lnTo>
                    <a:pt x="820" y="2018"/>
                  </a:lnTo>
                  <a:cubicBezTo>
                    <a:pt x="367" y="2018"/>
                    <a:pt x="0" y="2384"/>
                    <a:pt x="0" y="2837"/>
                  </a:cubicBezTo>
                  <a:cubicBezTo>
                    <a:pt x="0" y="3290"/>
                    <a:pt x="367" y="3657"/>
                    <a:pt x="820" y="3657"/>
                  </a:cubicBezTo>
                  <a:lnTo>
                    <a:pt x="1553" y="3657"/>
                  </a:lnTo>
                  <a:cubicBezTo>
                    <a:pt x="1808" y="3657"/>
                    <a:pt x="2017" y="3865"/>
                    <a:pt x="2017" y="4121"/>
                  </a:cubicBezTo>
                  <a:lnTo>
                    <a:pt x="2017" y="4854"/>
                  </a:lnTo>
                  <a:cubicBezTo>
                    <a:pt x="2017" y="5307"/>
                    <a:pt x="2384" y="5673"/>
                    <a:pt x="2836" y="5673"/>
                  </a:cubicBezTo>
                  <a:cubicBezTo>
                    <a:pt x="3289" y="5673"/>
                    <a:pt x="3655" y="5307"/>
                    <a:pt x="3655" y="4854"/>
                  </a:cubicBezTo>
                  <a:lnTo>
                    <a:pt x="3655" y="4121"/>
                  </a:lnTo>
                  <a:cubicBezTo>
                    <a:pt x="3655" y="3865"/>
                    <a:pt x="3863" y="3657"/>
                    <a:pt x="4119" y="3657"/>
                  </a:cubicBezTo>
                  <a:lnTo>
                    <a:pt x="4852" y="3657"/>
                  </a:lnTo>
                  <a:cubicBezTo>
                    <a:pt x="5305" y="3657"/>
                    <a:pt x="5672" y="3290"/>
                    <a:pt x="5672" y="2837"/>
                  </a:cubicBezTo>
                  <a:cubicBezTo>
                    <a:pt x="5672" y="2384"/>
                    <a:pt x="5305" y="2018"/>
                    <a:pt x="4852" y="2018"/>
                  </a:cubicBezTo>
                  <a:lnTo>
                    <a:pt x="4119" y="2018"/>
                  </a:lnTo>
                  <a:cubicBezTo>
                    <a:pt x="3863" y="2018"/>
                    <a:pt x="3655" y="1810"/>
                    <a:pt x="3655" y="1554"/>
                  </a:cubicBezTo>
                  <a:lnTo>
                    <a:pt x="3655" y="821"/>
                  </a:lnTo>
                  <a:cubicBezTo>
                    <a:pt x="3655" y="369"/>
                    <a:pt x="3289" y="1"/>
                    <a:pt x="2836" y="1"/>
                  </a:cubicBezTo>
                  <a:close/>
                </a:path>
              </a:pathLst>
            </a:custGeom>
            <a:solidFill>
              <a:srgbClr val="FF9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15" name="Google Shape;1715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83650" y="1198218"/>
            <a:ext cx="1644036" cy="4839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0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Google Shape;1131;p4"/>
          <p:cNvSpPr txBox="1"/>
          <p:nvPr>
            <p:ph type="title"/>
          </p:nvPr>
        </p:nvSpPr>
        <p:spPr>
          <a:xfrm>
            <a:off x="392223" y="122201"/>
            <a:ext cx="5987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en" sz="2500">
                <a:latin typeface="Work Sans"/>
                <a:ea typeface="Work Sans"/>
                <a:cs typeface="Work Sans"/>
                <a:sym typeface="Work Sans"/>
              </a:rPr>
              <a:t>Python in DevOps</a:t>
            </a:r>
            <a:endParaRPr b="1" sz="25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132" name="Google Shape;1132;p4"/>
          <p:cNvSpPr txBox="1"/>
          <p:nvPr>
            <p:ph idx="1" type="body"/>
          </p:nvPr>
        </p:nvSpPr>
        <p:spPr>
          <a:xfrm>
            <a:off x="0" y="1058001"/>
            <a:ext cx="8211900" cy="28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200"/>
              <a:buNone/>
            </a:pPr>
            <a:r>
              <a:rPr lang="en">
                <a:solidFill>
                  <a:srgbClr val="19191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Key reasons for Python's popularity in DevOps:</a:t>
            </a:r>
            <a:endParaRPr/>
          </a:p>
          <a:p>
            <a:pPr indent="0" lvl="0" marL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200"/>
              <a:buNone/>
            </a:pPr>
            <a:r>
              <a:t/>
            </a:r>
            <a:endParaRPr>
              <a:solidFill>
                <a:srgbClr val="191919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285750" lvl="0" marL="4381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200"/>
              <a:buFont typeface="Arial"/>
              <a:buChar char="•"/>
            </a:pPr>
            <a:r>
              <a:rPr lang="en">
                <a:solidFill>
                  <a:srgbClr val="19191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Automation</a:t>
            </a:r>
            <a:endParaRPr/>
          </a:p>
          <a:p>
            <a:pPr indent="-285750" lvl="0" marL="4381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200"/>
              <a:buFont typeface="Arial"/>
              <a:buChar char="•"/>
            </a:pPr>
            <a:r>
              <a:rPr lang="en">
                <a:solidFill>
                  <a:srgbClr val="19191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Infrastructure Management</a:t>
            </a:r>
            <a:endParaRPr/>
          </a:p>
          <a:p>
            <a:pPr indent="-285750" lvl="0" marL="4381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200"/>
              <a:buFont typeface="Arial"/>
              <a:buChar char="•"/>
            </a:pPr>
            <a:r>
              <a:rPr lang="en">
                <a:solidFill>
                  <a:srgbClr val="19191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CI/CD Pipelines</a:t>
            </a:r>
            <a:endParaRPr/>
          </a:p>
          <a:p>
            <a:pPr indent="-285750" lvl="0" marL="4381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200"/>
              <a:buFont typeface="Arial"/>
              <a:buChar char="•"/>
            </a:pPr>
            <a:r>
              <a:rPr lang="en">
                <a:solidFill>
                  <a:srgbClr val="19191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Integration and Compatibility</a:t>
            </a:r>
            <a:endParaRPr/>
          </a:p>
          <a:p>
            <a:pPr indent="-285750" lvl="0" marL="4381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200"/>
              <a:buFont typeface="Arial"/>
              <a:buChar char="•"/>
            </a:pPr>
            <a:r>
              <a:rPr lang="en">
                <a:solidFill>
                  <a:srgbClr val="19191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Cloud Automation</a:t>
            </a:r>
            <a:endParaRPr/>
          </a:p>
          <a:p>
            <a:pPr indent="-285750" lvl="0" marL="4381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200"/>
              <a:buFont typeface="Arial"/>
              <a:buChar char="•"/>
            </a:pPr>
            <a:r>
              <a:rPr lang="en">
                <a:solidFill>
                  <a:srgbClr val="19191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Efficiency and Scalability</a:t>
            </a:r>
            <a:endParaRPr/>
          </a:p>
          <a:p>
            <a:pPr indent="-285750" lvl="0" marL="4381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200"/>
              <a:buFont typeface="Arial"/>
              <a:buChar char="•"/>
            </a:pPr>
            <a:r>
              <a:rPr lang="en">
                <a:solidFill>
                  <a:srgbClr val="19191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Ease of Use</a:t>
            </a:r>
            <a:endParaRPr>
              <a:solidFill>
                <a:srgbClr val="191919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1133" name="Google Shape;1133;p4"/>
          <p:cNvCxnSpPr/>
          <p:nvPr/>
        </p:nvCxnSpPr>
        <p:spPr>
          <a:xfrm>
            <a:off x="484789" y="694901"/>
            <a:ext cx="26385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34" name="Google Shape;1134;p4"/>
          <p:cNvSpPr/>
          <p:nvPr/>
        </p:nvSpPr>
        <p:spPr>
          <a:xfrm>
            <a:off x="0" y="4913275"/>
            <a:ext cx="9144000" cy="24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pic>
        <p:nvPicPr>
          <p:cNvPr id="1135" name="Google Shape;1135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24525" y="328672"/>
            <a:ext cx="1187250" cy="34951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36" name="Google Shape;1136;p4"/>
          <p:cNvGrpSpPr/>
          <p:nvPr/>
        </p:nvGrpSpPr>
        <p:grpSpPr>
          <a:xfrm flipH="1">
            <a:off x="118218" y="4503905"/>
            <a:ext cx="893457" cy="346963"/>
            <a:chOff x="7406117" y="275019"/>
            <a:chExt cx="1160803" cy="378074"/>
          </a:xfrm>
        </p:grpSpPr>
        <p:sp>
          <p:nvSpPr>
            <p:cNvPr id="1137" name="Google Shape;1137;p4"/>
            <p:cNvSpPr/>
            <p:nvPr/>
          </p:nvSpPr>
          <p:spPr>
            <a:xfrm>
              <a:off x="7406117" y="508758"/>
              <a:ext cx="144335" cy="144335"/>
            </a:xfrm>
            <a:custGeom>
              <a:rect b="b" l="l" r="r" t="t"/>
              <a:pathLst>
                <a:path extrusionOk="0" h="5673" w="5673">
                  <a:moveTo>
                    <a:pt x="2837" y="1481"/>
                  </a:moveTo>
                  <a:cubicBezTo>
                    <a:pt x="3585" y="1481"/>
                    <a:pt x="4192" y="2088"/>
                    <a:pt x="4193" y="2837"/>
                  </a:cubicBezTo>
                  <a:cubicBezTo>
                    <a:pt x="4193" y="3386"/>
                    <a:pt x="3862" y="3880"/>
                    <a:pt x="3356" y="4090"/>
                  </a:cubicBezTo>
                  <a:cubicBezTo>
                    <a:pt x="3189" y="4160"/>
                    <a:pt x="3013" y="4193"/>
                    <a:pt x="2838" y="4193"/>
                  </a:cubicBezTo>
                  <a:cubicBezTo>
                    <a:pt x="2485" y="4193"/>
                    <a:pt x="2138" y="4055"/>
                    <a:pt x="1878" y="3796"/>
                  </a:cubicBezTo>
                  <a:cubicBezTo>
                    <a:pt x="1490" y="3408"/>
                    <a:pt x="1373" y="2824"/>
                    <a:pt x="1584" y="2318"/>
                  </a:cubicBezTo>
                  <a:cubicBezTo>
                    <a:pt x="1794" y="1811"/>
                    <a:pt x="2289" y="1481"/>
                    <a:pt x="2837" y="1481"/>
                  </a:cubicBezTo>
                  <a:close/>
                  <a:moveTo>
                    <a:pt x="2837" y="1"/>
                  </a:moveTo>
                  <a:cubicBezTo>
                    <a:pt x="1274" y="1"/>
                    <a:pt x="1" y="1273"/>
                    <a:pt x="1" y="2837"/>
                  </a:cubicBezTo>
                  <a:cubicBezTo>
                    <a:pt x="1" y="4401"/>
                    <a:pt x="1274" y="5673"/>
                    <a:pt x="2837" y="5673"/>
                  </a:cubicBezTo>
                  <a:cubicBezTo>
                    <a:pt x="4401" y="5673"/>
                    <a:pt x="5673" y="4401"/>
                    <a:pt x="5673" y="2837"/>
                  </a:cubicBezTo>
                  <a:cubicBezTo>
                    <a:pt x="5673" y="1273"/>
                    <a:pt x="4401" y="1"/>
                    <a:pt x="2837" y="1"/>
                  </a:cubicBezTo>
                  <a:close/>
                </a:path>
              </a:pathLst>
            </a:custGeom>
            <a:solidFill>
              <a:srgbClr val="80D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8" name="Google Shape;1138;p4"/>
            <p:cNvSpPr/>
            <p:nvPr/>
          </p:nvSpPr>
          <p:spPr>
            <a:xfrm>
              <a:off x="8438909" y="519064"/>
              <a:ext cx="128011" cy="118870"/>
            </a:xfrm>
            <a:custGeom>
              <a:rect b="b" l="l" r="r" t="t"/>
              <a:pathLst>
                <a:path extrusionOk="0" h="4492" w="4652">
                  <a:moveTo>
                    <a:pt x="3751" y="0"/>
                  </a:moveTo>
                  <a:cubicBezTo>
                    <a:pt x="3541" y="0"/>
                    <a:pt x="3332" y="80"/>
                    <a:pt x="3172" y="240"/>
                  </a:cubicBezTo>
                  <a:lnTo>
                    <a:pt x="2653" y="759"/>
                  </a:lnTo>
                  <a:cubicBezTo>
                    <a:pt x="2563" y="850"/>
                    <a:pt x="2444" y="895"/>
                    <a:pt x="2325" y="895"/>
                  </a:cubicBezTo>
                  <a:cubicBezTo>
                    <a:pt x="2206" y="895"/>
                    <a:pt x="2088" y="850"/>
                    <a:pt x="1998" y="759"/>
                  </a:cubicBezTo>
                  <a:lnTo>
                    <a:pt x="1479" y="242"/>
                  </a:lnTo>
                  <a:cubicBezTo>
                    <a:pt x="1319" y="82"/>
                    <a:pt x="1109" y="2"/>
                    <a:pt x="899" y="2"/>
                  </a:cubicBezTo>
                  <a:cubicBezTo>
                    <a:pt x="689" y="2"/>
                    <a:pt x="480" y="82"/>
                    <a:pt x="320" y="242"/>
                  </a:cubicBezTo>
                  <a:cubicBezTo>
                    <a:pt x="0" y="561"/>
                    <a:pt x="0" y="1081"/>
                    <a:pt x="320" y="1401"/>
                  </a:cubicBezTo>
                  <a:lnTo>
                    <a:pt x="838" y="1918"/>
                  </a:lnTo>
                  <a:cubicBezTo>
                    <a:pt x="1019" y="2100"/>
                    <a:pt x="1019" y="2393"/>
                    <a:pt x="838" y="2575"/>
                  </a:cubicBezTo>
                  <a:lnTo>
                    <a:pt x="320" y="3092"/>
                  </a:lnTo>
                  <a:cubicBezTo>
                    <a:pt x="0" y="3412"/>
                    <a:pt x="0" y="3931"/>
                    <a:pt x="320" y="4251"/>
                  </a:cubicBezTo>
                  <a:cubicBezTo>
                    <a:pt x="480" y="4410"/>
                    <a:pt x="689" y="4490"/>
                    <a:pt x="899" y="4490"/>
                  </a:cubicBezTo>
                  <a:cubicBezTo>
                    <a:pt x="1109" y="4490"/>
                    <a:pt x="1319" y="4410"/>
                    <a:pt x="1479" y="4251"/>
                  </a:cubicBezTo>
                  <a:lnTo>
                    <a:pt x="1997" y="3732"/>
                  </a:lnTo>
                  <a:cubicBezTo>
                    <a:pt x="2087" y="3642"/>
                    <a:pt x="2206" y="3597"/>
                    <a:pt x="2325" y="3597"/>
                  </a:cubicBezTo>
                  <a:cubicBezTo>
                    <a:pt x="2444" y="3597"/>
                    <a:pt x="2563" y="3642"/>
                    <a:pt x="2653" y="3732"/>
                  </a:cubicBezTo>
                  <a:lnTo>
                    <a:pt x="3172" y="4251"/>
                  </a:lnTo>
                  <a:cubicBezTo>
                    <a:pt x="3332" y="4411"/>
                    <a:pt x="3541" y="4491"/>
                    <a:pt x="3751" y="4491"/>
                  </a:cubicBezTo>
                  <a:cubicBezTo>
                    <a:pt x="3960" y="4491"/>
                    <a:pt x="4170" y="4411"/>
                    <a:pt x="4330" y="4251"/>
                  </a:cubicBezTo>
                  <a:cubicBezTo>
                    <a:pt x="4650" y="3931"/>
                    <a:pt x="4650" y="3412"/>
                    <a:pt x="4330" y="3092"/>
                  </a:cubicBezTo>
                  <a:lnTo>
                    <a:pt x="3812" y="2574"/>
                  </a:lnTo>
                  <a:cubicBezTo>
                    <a:pt x="3631" y="2392"/>
                    <a:pt x="3631" y="2099"/>
                    <a:pt x="3812" y="1917"/>
                  </a:cubicBezTo>
                  <a:lnTo>
                    <a:pt x="4330" y="1400"/>
                  </a:lnTo>
                  <a:cubicBezTo>
                    <a:pt x="4651" y="1079"/>
                    <a:pt x="4651" y="560"/>
                    <a:pt x="4330" y="240"/>
                  </a:cubicBezTo>
                  <a:cubicBezTo>
                    <a:pt x="4170" y="80"/>
                    <a:pt x="3960" y="0"/>
                    <a:pt x="3751" y="0"/>
                  </a:cubicBezTo>
                  <a:close/>
                </a:path>
              </a:pathLst>
            </a:custGeom>
            <a:solidFill>
              <a:srgbClr val="0087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9" name="Google Shape;1139;p4"/>
            <p:cNvSpPr/>
            <p:nvPr/>
          </p:nvSpPr>
          <p:spPr>
            <a:xfrm>
              <a:off x="7946326" y="275019"/>
              <a:ext cx="144335" cy="144361"/>
            </a:xfrm>
            <a:custGeom>
              <a:rect b="b" l="l" r="r" t="t"/>
              <a:pathLst>
                <a:path extrusionOk="0" h="5674" w="5673">
                  <a:moveTo>
                    <a:pt x="2836" y="1"/>
                  </a:moveTo>
                  <a:cubicBezTo>
                    <a:pt x="2384" y="1"/>
                    <a:pt x="2016" y="369"/>
                    <a:pt x="2017" y="821"/>
                  </a:cubicBezTo>
                  <a:lnTo>
                    <a:pt x="2017" y="1554"/>
                  </a:lnTo>
                  <a:cubicBezTo>
                    <a:pt x="2017" y="1810"/>
                    <a:pt x="1808" y="2018"/>
                    <a:pt x="1553" y="2018"/>
                  </a:cubicBezTo>
                  <a:lnTo>
                    <a:pt x="820" y="2018"/>
                  </a:lnTo>
                  <a:cubicBezTo>
                    <a:pt x="367" y="2018"/>
                    <a:pt x="0" y="2384"/>
                    <a:pt x="0" y="2837"/>
                  </a:cubicBezTo>
                  <a:cubicBezTo>
                    <a:pt x="0" y="3290"/>
                    <a:pt x="367" y="3657"/>
                    <a:pt x="820" y="3657"/>
                  </a:cubicBezTo>
                  <a:lnTo>
                    <a:pt x="1553" y="3657"/>
                  </a:lnTo>
                  <a:cubicBezTo>
                    <a:pt x="1808" y="3657"/>
                    <a:pt x="2017" y="3865"/>
                    <a:pt x="2017" y="4121"/>
                  </a:cubicBezTo>
                  <a:lnTo>
                    <a:pt x="2017" y="4854"/>
                  </a:lnTo>
                  <a:cubicBezTo>
                    <a:pt x="2017" y="5307"/>
                    <a:pt x="2384" y="5673"/>
                    <a:pt x="2836" y="5673"/>
                  </a:cubicBezTo>
                  <a:cubicBezTo>
                    <a:pt x="3289" y="5673"/>
                    <a:pt x="3655" y="5307"/>
                    <a:pt x="3655" y="4854"/>
                  </a:cubicBezTo>
                  <a:lnTo>
                    <a:pt x="3655" y="4121"/>
                  </a:lnTo>
                  <a:cubicBezTo>
                    <a:pt x="3655" y="3865"/>
                    <a:pt x="3863" y="3657"/>
                    <a:pt x="4119" y="3657"/>
                  </a:cubicBezTo>
                  <a:lnTo>
                    <a:pt x="4852" y="3657"/>
                  </a:lnTo>
                  <a:cubicBezTo>
                    <a:pt x="5305" y="3657"/>
                    <a:pt x="5672" y="3290"/>
                    <a:pt x="5672" y="2837"/>
                  </a:cubicBezTo>
                  <a:cubicBezTo>
                    <a:pt x="5672" y="2384"/>
                    <a:pt x="5305" y="2018"/>
                    <a:pt x="4852" y="2018"/>
                  </a:cubicBezTo>
                  <a:lnTo>
                    <a:pt x="4119" y="2018"/>
                  </a:lnTo>
                  <a:cubicBezTo>
                    <a:pt x="3863" y="2018"/>
                    <a:pt x="3655" y="1810"/>
                    <a:pt x="3655" y="1554"/>
                  </a:cubicBezTo>
                  <a:lnTo>
                    <a:pt x="3655" y="821"/>
                  </a:lnTo>
                  <a:cubicBezTo>
                    <a:pt x="3655" y="369"/>
                    <a:pt x="3289" y="1"/>
                    <a:pt x="2836" y="1"/>
                  </a:cubicBezTo>
                  <a:close/>
                </a:path>
              </a:pathLst>
            </a:custGeom>
            <a:solidFill>
              <a:srgbClr val="FF9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143" name="Shape 1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4" name="Google Shape;1144;p69"/>
          <p:cNvSpPr txBox="1"/>
          <p:nvPr>
            <p:ph type="ctrTitle"/>
          </p:nvPr>
        </p:nvSpPr>
        <p:spPr>
          <a:xfrm>
            <a:off x="565800" y="1802687"/>
            <a:ext cx="5854455" cy="2465488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0" lang="en" sz="4000">
                <a:solidFill>
                  <a:srgbClr val="1A3085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Providing Examples of Python-based DevOps tools</a:t>
            </a:r>
            <a:endParaRPr b="0" sz="4000">
              <a:solidFill>
                <a:srgbClr val="1A3085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grpSp>
        <p:nvGrpSpPr>
          <p:cNvPr id="1145" name="Google Shape;1145;p69"/>
          <p:cNvGrpSpPr/>
          <p:nvPr/>
        </p:nvGrpSpPr>
        <p:grpSpPr>
          <a:xfrm>
            <a:off x="2908600" y="431102"/>
            <a:ext cx="2836661" cy="381111"/>
            <a:chOff x="2908600" y="431102"/>
            <a:chExt cx="2836661" cy="381111"/>
          </a:xfrm>
        </p:grpSpPr>
        <p:sp>
          <p:nvSpPr>
            <p:cNvPr id="1146" name="Google Shape;1146;p69"/>
            <p:cNvSpPr/>
            <p:nvPr/>
          </p:nvSpPr>
          <p:spPr>
            <a:xfrm>
              <a:off x="4239825" y="431102"/>
              <a:ext cx="1505436" cy="290823"/>
            </a:xfrm>
            <a:custGeom>
              <a:rect b="b" l="l" r="r" t="t"/>
              <a:pathLst>
                <a:path extrusionOk="0" h="421482" w="2181791">
                  <a:moveTo>
                    <a:pt x="70474" y="282145"/>
                  </a:moveTo>
                  <a:lnTo>
                    <a:pt x="704434" y="282145"/>
                  </a:lnTo>
                  <a:cubicBezTo>
                    <a:pt x="743359" y="282145"/>
                    <a:pt x="774970" y="250596"/>
                    <a:pt x="774970" y="211609"/>
                  </a:cubicBezTo>
                  <a:cubicBezTo>
                    <a:pt x="774970" y="172622"/>
                    <a:pt x="743421" y="141073"/>
                    <a:pt x="704434" y="141073"/>
                  </a:cubicBezTo>
                  <a:lnTo>
                    <a:pt x="541543" y="141073"/>
                  </a:lnTo>
                  <a:cubicBezTo>
                    <a:pt x="502618" y="141073"/>
                    <a:pt x="471007" y="109523"/>
                    <a:pt x="471007" y="70536"/>
                  </a:cubicBezTo>
                  <a:lnTo>
                    <a:pt x="471007" y="70536"/>
                  </a:lnTo>
                  <a:cubicBezTo>
                    <a:pt x="471007" y="31611"/>
                    <a:pt x="502556" y="0"/>
                    <a:pt x="541543" y="0"/>
                  </a:cubicBezTo>
                  <a:lnTo>
                    <a:pt x="2113053" y="0"/>
                  </a:lnTo>
                  <a:cubicBezTo>
                    <a:pt x="2151978" y="0"/>
                    <a:pt x="2183589" y="31549"/>
                    <a:pt x="2183589" y="70536"/>
                  </a:cubicBezTo>
                  <a:lnTo>
                    <a:pt x="2183589" y="70536"/>
                  </a:lnTo>
                  <a:cubicBezTo>
                    <a:pt x="2183589" y="109461"/>
                    <a:pt x="2152040" y="141073"/>
                    <a:pt x="2113053" y="141073"/>
                  </a:cubicBezTo>
                  <a:lnTo>
                    <a:pt x="1955121" y="141073"/>
                  </a:lnTo>
                  <a:cubicBezTo>
                    <a:pt x="1954687" y="141073"/>
                    <a:pt x="1954191" y="141011"/>
                    <a:pt x="1953757" y="141011"/>
                  </a:cubicBezTo>
                  <a:lnTo>
                    <a:pt x="1340190" y="141011"/>
                  </a:lnTo>
                  <a:cubicBezTo>
                    <a:pt x="1300707" y="141011"/>
                    <a:pt x="1268662" y="173056"/>
                    <a:pt x="1268662" y="212539"/>
                  </a:cubicBezTo>
                  <a:cubicBezTo>
                    <a:pt x="1268662" y="252022"/>
                    <a:pt x="1300707" y="284067"/>
                    <a:pt x="1340190" y="284067"/>
                  </a:cubicBezTo>
                  <a:lnTo>
                    <a:pt x="1752004" y="284067"/>
                  </a:lnTo>
                  <a:cubicBezTo>
                    <a:pt x="1790309" y="284811"/>
                    <a:pt x="1821176" y="316050"/>
                    <a:pt x="1821176" y="354541"/>
                  </a:cubicBezTo>
                  <a:cubicBezTo>
                    <a:pt x="1821176" y="393032"/>
                    <a:pt x="1789627" y="425077"/>
                    <a:pt x="1750640" y="425077"/>
                  </a:cubicBezTo>
                  <a:lnTo>
                    <a:pt x="1145627" y="425077"/>
                  </a:lnTo>
                  <a:cubicBezTo>
                    <a:pt x="1140172" y="425077"/>
                    <a:pt x="1134904" y="424396"/>
                    <a:pt x="1129759" y="423218"/>
                  </a:cubicBezTo>
                  <a:lnTo>
                    <a:pt x="70536" y="423218"/>
                  </a:lnTo>
                  <a:cubicBezTo>
                    <a:pt x="31611" y="423218"/>
                    <a:pt x="0" y="391669"/>
                    <a:pt x="0" y="352682"/>
                  </a:cubicBezTo>
                  <a:cubicBezTo>
                    <a:pt x="0" y="313695"/>
                    <a:pt x="31549" y="282145"/>
                    <a:pt x="70536" y="282145"/>
                  </a:cubicBezTo>
                  <a:close/>
                </a:path>
              </a:pathLst>
            </a:custGeom>
            <a:solidFill>
              <a:srgbClr val="95D8F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7" name="Google Shape;1147;p69"/>
            <p:cNvSpPr/>
            <p:nvPr/>
          </p:nvSpPr>
          <p:spPr>
            <a:xfrm>
              <a:off x="2908600" y="747113"/>
              <a:ext cx="65100" cy="65100"/>
            </a:xfrm>
            <a:prstGeom prst="ellipse">
              <a:avLst/>
            </a:prstGeom>
            <a:solidFill>
              <a:srgbClr val="95D8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</p:grpSp>
      <p:sp>
        <p:nvSpPr>
          <p:cNvPr id="1148" name="Google Shape;1148;p69"/>
          <p:cNvSpPr/>
          <p:nvPr/>
        </p:nvSpPr>
        <p:spPr>
          <a:xfrm>
            <a:off x="0" y="-15300"/>
            <a:ext cx="565800" cy="5174100"/>
          </a:xfrm>
          <a:prstGeom prst="rect">
            <a:avLst/>
          </a:prstGeom>
          <a:solidFill>
            <a:srgbClr val="1A308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pic>
        <p:nvPicPr>
          <p:cNvPr id="1149" name="Google Shape;1149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99669" y="1304784"/>
            <a:ext cx="3244325" cy="3790290"/>
          </a:xfrm>
          <a:prstGeom prst="rect">
            <a:avLst/>
          </a:prstGeom>
          <a:noFill/>
          <a:ln>
            <a:noFill/>
          </a:ln>
        </p:spPr>
      </p:pic>
      <p:sp>
        <p:nvSpPr>
          <p:cNvPr id="1150" name="Google Shape;1150;p69"/>
          <p:cNvSpPr txBox="1"/>
          <p:nvPr/>
        </p:nvSpPr>
        <p:spPr>
          <a:xfrm>
            <a:off x="2486700" y="1091900"/>
            <a:ext cx="3655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en" sz="19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|  DevOps and Cloud Computing</a:t>
            </a:r>
            <a:endParaRPr b="1" i="0" sz="1900" u="none" cap="none" strike="noStrike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pic>
        <p:nvPicPr>
          <p:cNvPr id="1151" name="Google Shape;1151;p6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95056" y="1146937"/>
            <a:ext cx="1333701" cy="364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5" name="Shape 1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6" name="Google Shape;1156;p6"/>
          <p:cNvSpPr txBox="1"/>
          <p:nvPr>
            <p:ph type="title"/>
          </p:nvPr>
        </p:nvSpPr>
        <p:spPr>
          <a:xfrm>
            <a:off x="409950" y="80071"/>
            <a:ext cx="7036342" cy="74296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en" sz="2500">
                <a:latin typeface="Work Sans"/>
                <a:ea typeface="Work Sans"/>
                <a:cs typeface="Work Sans"/>
                <a:sym typeface="Work Sans"/>
              </a:rPr>
              <a:t>Examples</a:t>
            </a:r>
            <a:endParaRPr b="1" sz="25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157" name="Google Shape;1157;p6"/>
          <p:cNvSpPr txBox="1"/>
          <p:nvPr>
            <p:ph idx="1" type="body"/>
          </p:nvPr>
        </p:nvSpPr>
        <p:spPr>
          <a:xfrm>
            <a:off x="0" y="911897"/>
            <a:ext cx="8639100" cy="30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None/>
            </a:pPr>
            <a:r>
              <a:rPr lang="en">
                <a:solidFill>
                  <a:srgbClr val="11010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Here are a few examples of Python-based DevOps tools:</a:t>
            </a:r>
            <a:endParaRPr/>
          </a:p>
          <a:p>
            <a:pPr indent="0" lvl="0" marL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None/>
            </a:pPr>
            <a:r>
              <a:t/>
            </a:r>
            <a:endParaRPr>
              <a:solidFill>
                <a:srgbClr val="11010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285750" lvl="0" marL="4381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Font typeface="Arial"/>
              <a:buChar char="•"/>
            </a:pPr>
            <a:r>
              <a:rPr lang="en">
                <a:solidFill>
                  <a:srgbClr val="11010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Ansible</a:t>
            </a:r>
            <a:endParaRPr/>
          </a:p>
          <a:p>
            <a:pPr indent="-285750" lvl="0" marL="4381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Font typeface="Arial"/>
              <a:buChar char="•"/>
            </a:pPr>
            <a:r>
              <a:rPr lang="en">
                <a:solidFill>
                  <a:srgbClr val="11010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AWS Boto3</a:t>
            </a:r>
            <a:endParaRPr/>
          </a:p>
          <a:p>
            <a:pPr indent="-285750" lvl="0" marL="4381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Font typeface="Arial"/>
              <a:buChar char="•"/>
            </a:pPr>
            <a:r>
              <a:rPr lang="en">
                <a:solidFill>
                  <a:srgbClr val="11010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Terraform</a:t>
            </a:r>
            <a:endParaRPr/>
          </a:p>
          <a:p>
            <a:pPr indent="-285750" lvl="0" marL="4381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Font typeface="Arial"/>
              <a:buChar char="•"/>
            </a:pPr>
            <a:r>
              <a:rPr lang="en">
                <a:solidFill>
                  <a:srgbClr val="11010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Jenkins</a:t>
            </a:r>
            <a:endParaRPr/>
          </a:p>
          <a:p>
            <a:pPr indent="-285750" lvl="0" marL="4381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Font typeface="Arial"/>
              <a:buChar char="•"/>
            </a:pPr>
            <a:r>
              <a:rPr lang="en">
                <a:solidFill>
                  <a:srgbClr val="11010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Docker SDK</a:t>
            </a:r>
            <a:endParaRPr/>
          </a:p>
          <a:p>
            <a:pPr indent="-285750" lvl="0" marL="4381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Font typeface="Arial"/>
              <a:buChar char="•"/>
            </a:pPr>
            <a:r>
              <a:rPr lang="en">
                <a:solidFill>
                  <a:srgbClr val="11010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Flask</a:t>
            </a:r>
            <a:endParaRPr/>
          </a:p>
          <a:p>
            <a:pPr indent="-285750" lvl="0" marL="4381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Font typeface="Arial"/>
              <a:buChar char="•"/>
            </a:pPr>
            <a:r>
              <a:rPr lang="en">
                <a:solidFill>
                  <a:srgbClr val="11010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Prometheus Client</a:t>
            </a:r>
            <a:endParaRPr/>
          </a:p>
          <a:p>
            <a:pPr indent="-285750" lvl="0" marL="4381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Font typeface="Arial"/>
              <a:buChar char="•"/>
            </a:pPr>
            <a:r>
              <a:rPr lang="en">
                <a:solidFill>
                  <a:srgbClr val="11010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ELK Stack</a:t>
            </a:r>
            <a:endParaRPr>
              <a:solidFill>
                <a:srgbClr val="11010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1158" name="Google Shape;1158;p6"/>
          <p:cNvCxnSpPr/>
          <p:nvPr/>
        </p:nvCxnSpPr>
        <p:spPr>
          <a:xfrm>
            <a:off x="478144" y="678184"/>
            <a:ext cx="26385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59" name="Google Shape;1159;p6"/>
          <p:cNvSpPr/>
          <p:nvPr/>
        </p:nvSpPr>
        <p:spPr>
          <a:xfrm>
            <a:off x="0" y="4913275"/>
            <a:ext cx="9144000" cy="24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pic>
        <p:nvPicPr>
          <p:cNvPr id="1160" name="Google Shape;1160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24525" y="328672"/>
            <a:ext cx="1187250" cy="34951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61" name="Google Shape;1161;p6"/>
          <p:cNvGrpSpPr/>
          <p:nvPr/>
        </p:nvGrpSpPr>
        <p:grpSpPr>
          <a:xfrm flipH="1">
            <a:off x="166858" y="4535201"/>
            <a:ext cx="1160803" cy="378074"/>
            <a:chOff x="7406117" y="275019"/>
            <a:chExt cx="1160803" cy="378074"/>
          </a:xfrm>
        </p:grpSpPr>
        <p:sp>
          <p:nvSpPr>
            <p:cNvPr id="1162" name="Google Shape;1162;p6"/>
            <p:cNvSpPr/>
            <p:nvPr/>
          </p:nvSpPr>
          <p:spPr>
            <a:xfrm>
              <a:off x="7406117" y="508758"/>
              <a:ext cx="144335" cy="144335"/>
            </a:xfrm>
            <a:custGeom>
              <a:rect b="b" l="l" r="r" t="t"/>
              <a:pathLst>
                <a:path extrusionOk="0" h="5673" w="5673">
                  <a:moveTo>
                    <a:pt x="2837" y="1481"/>
                  </a:moveTo>
                  <a:cubicBezTo>
                    <a:pt x="3585" y="1481"/>
                    <a:pt x="4192" y="2088"/>
                    <a:pt x="4193" y="2837"/>
                  </a:cubicBezTo>
                  <a:cubicBezTo>
                    <a:pt x="4193" y="3386"/>
                    <a:pt x="3862" y="3880"/>
                    <a:pt x="3356" y="4090"/>
                  </a:cubicBezTo>
                  <a:cubicBezTo>
                    <a:pt x="3189" y="4160"/>
                    <a:pt x="3013" y="4193"/>
                    <a:pt x="2838" y="4193"/>
                  </a:cubicBezTo>
                  <a:cubicBezTo>
                    <a:pt x="2485" y="4193"/>
                    <a:pt x="2138" y="4055"/>
                    <a:pt x="1878" y="3796"/>
                  </a:cubicBezTo>
                  <a:cubicBezTo>
                    <a:pt x="1490" y="3408"/>
                    <a:pt x="1373" y="2824"/>
                    <a:pt x="1584" y="2318"/>
                  </a:cubicBezTo>
                  <a:cubicBezTo>
                    <a:pt x="1794" y="1811"/>
                    <a:pt x="2289" y="1481"/>
                    <a:pt x="2837" y="1481"/>
                  </a:cubicBezTo>
                  <a:close/>
                  <a:moveTo>
                    <a:pt x="2837" y="1"/>
                  </a:moveTo>
                  <a:cubicBezTo>
                    <a:pt x="1274" y="1"/>
                    <a:pt x="1" y="1273"/>
                    <a:pt x="1" y="2837"/>
                  </a:cubicBezTo>
                  <a:cubicBezTo>
                    <a:pt x="1" y="4401"/>
                    <a:pt x="1274" y="5673"/>
                    <a:pt x="2837" y="5673"/>
                  </a:cubicBezTo>
                  <a:cubicBezTo>
                    <a:pt x="4401" y="5673"/>
                    <a:pt x="5673" y="4401"/>
                    <a:pt x="5673" y="2837"/>
                  </a:cubicBezTo>
                  <a:cubicBezTo>
                    <a:pt x="5673" y="1273"/>
                    <a:pt x="4401" y="1"/>
                    <a:pt x="2837" y="1"/>
                  </a:cubicBezTo>
                  <a:close/>
                </a:path>
              </a:pathLst>
            </a:custGeom>
            <a:solidFill>
              <a:srgbClr val="80D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3" name="Google Shape;1163;p6"/>
            <p:cNvSpPr/>
            <p:nvPr/>
          </p:nvSpPr>
          <p:spPr>
            <a:xfrm>
              <a:off x="8438909" y="519064"/>
              <a:ext cx="128011" cy="118870"/>
            </a:xfrm>
            <a:custGeom>
              <a:rect b="b" l="l" r="r" t="t"/>
              <a:pathLst>
                <a:path extrusionOk="0" h="4492" w="4652">
                  <a:moveTo>
                    <a:pt x="3751" y="0"/>
                  </a:moveTo>
                  <a:cubicBezTo>
                    <a:pt x="3541" y="0"/>
                    <a:pt x="3332" y="80"/>
                    <a:pt x="3172" y="240"/>
                  </a:cubicBezTo>
                  <a:lnTo>
                    <a:pt x="2653" y="759"/>
                  </a:lnTo>
                  <a:cubicBezTo>
                    <a:pt x="2563" y="850"/>
                    <a:pt x="2444" y="895"/>
                    <a:pt x="2325" y="895"/>
                  </a:cubicBezTo>
                  <a:cubicBezTo>
                    <a:pt x="2206" y="895"/>
                    <a:pt x="2088" y="850"/>
                    <a:pt x="1998" y="759"/>
                  </a:cubicBezTo>
                  <a:lnTo>
                    <a:pt x="1479" y="242"/>
                  </a:lnTo>
                  <a:cubicBezTo>
                    <a:pt x="1319" y="82"/>
                    <a:pt x="1109" y="2"/>
                    <a:pt x="899" y="2"/>
                  </a:cubicBezTo>
                  <a:cubicBezTo>
                    <a:pt x="689" y="2"/>
                    <a:pt x="480" y="82"/>
                    <a:pt x="320" y="242"/>
                  </a:cubicBezTo>
                  <a:cubicBezTo>
                    <a:pt x="0" y="561"/>
                    <a:pt x="0" y="1081"/>
                    <a:pt x="320" y="1401"/>
                  </a:cubicBezTo>
                  <a:lnTo>
                    <a:pt x="838" y="1918"/>
                  </a:lnTo>
                  <a:cubicBezTo>
                    <a:pt x="1019" y="2100"/>
                    <a:pt x="1019" y="2393"/>
                    <a:pt x="838" y="2575"/>
                  </a:cubicBezTo>
                  <a:lnTo>
                    <a:pt x="320" y="3092"/>
                  </a:lnTo>
                  <a:cubicBezTo>
                    <a:pt x="0" y="3412"/>
                    <a:pt x="0" y="3931"/>
                    <a:pt x="320" y="4251"/>
                  </a:cubicBezTo>
                  <a:cubicBezTo>
                    <a:pt x="480" y="4410"/>
                    <a:pt x="689" y="4490"/>
                    <a:pt x="899" y="4490"/>
                  </a:cubicBezTo>
                  <a:cubicBezTo>
                    <a:pt x="1109" y="4490"/>
                    <a:pt x="1319" y="4410"/>
                    <a:pt x="1479" y="4251"/>
                  </a:cubicBezTo>
                  <a:lnTo>
                    <a:pt x="1997" y="3732"/>
                  </a:lnTo>
                  <a:cubicBezTo>
                    <a:pt x="2087" y="3642"/>
                    <a:pt x="2206" y="3597"/>
                    <a:pt x="2325" y="3597"/>
                  </a:cubicBezTo>
                  <a:cubicBezTo>
                    <a:pt x="2444" y="3597"/>
                    <a:pt x="2563" y="3642"/>
                    <a:pt x="2653" y="3732"/>
                  </a:cubicBezTo>
                  <a:lnTo>
                    <a:pt x="3172" y="4251"/>
                  </a:lnTo>
                  <a:cubicBezTo>
                    <a:pt x="3332" y="4411"/>
                    <a:pt x="3541" y="4491"/>
                    <a:pt x="3751" y="4491"/>
                  </a:cubicBezTo>
                  <a:cubicBezTo>
                    <a:pt x="3960" y="4491"/>
                    <a:pt x="4170" y="4411"/>
                    <a:pt x="4330" y="4251"/>
                  </a:cubicBezTo>
                  <a:cubicBezTo>
                    <a:pt x="4650" y="3931"/>
                    <a:pt x="4650" y="3412"/>
                    <a:pt x="4330" y="3092"/>
                  </a:cubicBezTo>
                  <a:lnTo>
                    <a:pt x="3812" y="2574"/>
                  </a:lnTo>
                  <a:cubicBezTo>
                    <a:pt x="3631" y="2392"/>
                    <a:pt x="3631" y="2099"/>
                    <a:pt x="3812" y="1917"/>
                  </a:cubicBezTo>
                  <a:lnTo>
                    <a:pt x="4330" y="1400"/>
                  </a:lnTo>
                  <a:cubicBezTo>
                    <a:pt x="4651" y="1079"/>
                    <a:pt x="4651" y="560"/>
                    <a:pt x="4330" y="240"/>
                  </a:cubicBezTo>
                  <a:cubicBezTo>
                    <a:pt x="4170" y="80"/>
                    <a:pt x="3960" y="0"/>
                    <a:pt x="3751" y="0"/>
                  </a:cubicBezTo>
                  <a:close/>
                </a:path>
              </a:pathLst>
            </a:custGeom>
            <a:solidFill>
              <a:srgbClr val="0087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4" name="Google Shape;1164;p6"/>
            <p:cNvSpPr/>
            <p:nvPr/>
          </p:nvSpPr>
          <p:spPr>
            <a:xfrm>
              <a:off x="7946326" y="275019"/>
              <a:ext cx="144335" cy="144361"/>
            </a:xfrm>
            <a:custGeom>
              <a:rect b="b" l="l" r="r" t="t"/>
              <a:pathLst>
                <a:path extrusionOk="0" h="5674" w="5673">
                  <a:moveTo>
                    <a:pt x="2836" y="1"/>
                  </a:moveTo>
                  <a:cubicBezTo>
                    <a:pt x="2384" y="1"/>
                    <a:pt x="2016" y="369"/>
                    <a:pt x="2017" y="821"/>
                  </a:cubicBezTo>
                  <a:lnTo>
                    <a:pt x="2017" y="1554"/>
                  </a:lnTo>
                  <a:cubicBezTo>
                    <a:pt x="2017" y="1810"/>
                    <a:pt x="1808" y="2018"/>
                    <a:pt x="1553" y="2018"/>
                  </a:cubicBezTo>
                  <a:lnTo>
                    <a:pt x="820" y="2018"/>
                  </a:lnTo>
                  <a:cubicBezTo>
                    <a:pt x="367" y="2018"/>
                    <a:pt x="0" y="2384"/>
                    <a:pt x="0" y="2837"/>
                  </a:cubicBezTo>
                  <a:cubicBezTo>
                    <a:pt x="0" y="3290"/>
                    <a:pt x="367" y="3657"/>
                    <a:pt x="820" y="3657"/>
                  </a:cubicBezTo>
                  <a:lnTo>
                    <a:pt x="1553" y="3657"/>
                  </a:lnTo>
                  <a:cubicBezTo>
                    <a:pt x="1808" y="3657"/>
                    <a:pt x="2017" y="3865"/>
                    <a:pt x="2017" y="4121"/>
                  </a:cubicBezTo>
                  <a:lnTo>
                    <a:pt x="2017" y="4854"/>
                  </a:lnTo>
                  <a:cubicBezTo>
                    <a:pt x="2017" y="5307"/>
                    <a:pt x="2384" y="5673"/>
                    <a:pt x="2836" y="5673"/>
                  </a:cubicBezTo>
                  <a:cubicBezTo>
                    <a:pt x="3289" y="5673"/>
                    <a:pt x="3655" y="5307"/>
                    <a:pt x="3655" y="4854"/>
                  </a:cubicBezTo>
                  <a:lnTo>
                    <a:pt x="3655" y="4121"/>
                  </a:lnTo>
                  <a:cubicBezTo>
                    <a:pt x="3655" y="3865"/>
                    <a:pt x="3863" y="3657"/>
                    <a:pt x="4119" y="3657"/>
                  </a:cubicBezTo>
                  <a:lnTo>
                    <a:pt x="4852" y="3657"/>
                  </a:lnTo>
                  <a:cubicBezTo>
                    <a:pt x="5305" y="3657"/>
                    <a:pt x="5672" y="3290"/>
                    <a:pt x="5672" y="2837"/>
                  </a:cubicBezTo>
                  <a:cubicBezTo>
                    <a:pt x="5672" y="2384"/>
                    <a:pt x="5305" y="2018"/>
                    <a:pt x="4852" y="2018"/>
                  </a:cubicBezTo>
                  <a:lnTo>
                    <a:pt x="4119" y="2018"/>
                  </a:lnTo>
                  <a:cubicBezTo>
                    <a:pt x="3863" y="2018"/>
                    <a:pt x="3655" y="1810"/>
                    <a:pt x="3655" y="1554"/>
                  </a:cubicBezTo>
                  <a:lnTo>
                    <a:pt x="3655" y="821"/>
                  </a:lnTo>
                  <a:cubicBezTo>
                    <a:pt x="3655" y="369"/>
                    <a:pt x="3289" y="1"/>
                    <a:pt x="2836" y="1"/>
                  </a:cubicBezTo>
                  <a:close/>
                </a:path>
              </a:pathLst>
            </a:custGeom>
            <a:solidFill>
              <a:srgbClr val="FF9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8" name="Shape 1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69" name="Google Shape;1169;p70"/>
          <p:cNvCxnSpPr/>
          <p:nvPr/>
        </p:nvCxnSpPr>
        <p:spPr>
          <a:xfrm>
            <a:off x="565695" y="1156639"/>
            <a:ext cx="1622701" cy="4341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70" name="Google Shape;1170;p70"/>
          <p:cNvSpPr/>
          <p:nvPr/>
        </p:nvSpPr>
        <p:spPr>
          <a:xfrm>
            <a:off x="0" y="4913275"/>
            <a:ext cx="9144000" cy="24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pic>
        <p:nvPicPr>
          <p:cNvPr id="1171" name="Google Shape;1171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24525" y="328672"/>
            <a:ext cx="1187250" cy="34951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72" name="Google Shape;1172;p70"/>
          <p:cNvGrpSpPr/>
          <p:nvPr/>
        </p:nvGrpSpPr>
        <p:grpSpPr>
          <a:xfrm flipH="1">
            <a:off x="565692" y="4376694"/>
            <a:ext cx="1160803" cy="378074"/>
            <a:chOff x="7406117" y="275019"/>
            <a:chExt cx="1160803" cy="378074"/>
          </a:xfrm>
        </p:grpSpPr>
        <p:sp>
          <p:nvSpPr>
            <p:cNvPr id="1173" name="Google Shape;1173;p70"/>
            <p:cNvSpPr/>
            <p:nvPr/>
          </p:nvSpPr>
          <p:spPr>
            <a:xfrm>
              <a:off x="7406117" y="508758"/>
              <a:ext cx="144335" cy="144335"/>
            </a:xfrm>
            <a:custGeom>
              <a:rect b="b" l="l" r="r" t="t"/>
              <a:pathLst>
                <a:path extrusionOk="0" h="5673" w="5673">
                  <a:moveTo>
                    <a:pt x="2837" y="1481"/>
                  </a:moveTo>
                  <a:cubicBezTo>
                    <a:pt x="3585" y="1481"/>
                    <a:pt x="4192" y="2088"/>
                    <a:pt x="4193" y="2837"/>
                  </a:cubicBezTo>
                  <a:cubicBezTo>
                    <a:pt x="4193" y="3386"/>
                    <a:pt x="3862" y="3880"/>
                    <a:pt x="3356" y="4090"/>
                  </a:cubicBezTo>
                  <a:cubicBezTo>
                    <a:pt x="3189" y="4160"/>
                    <a:pt x="3013" y="4193"/>
                    <a:pt x="2838" y="4193"/>
                  </a:cubicBezTo>
                  <a:cubicBezTo>
                    <a:pt x="2485" y="4193"/>
                    <a:pt x="2138" y="4055"/>
                    <a:pt x="1878" y="3796"/>
                  </a:cubicBezTo>
                  <a:cubicBezTo>
                    <a:pt x="1490" y="3408"/>
                    <a:pt x="1373" y="2824"/>
                    <a:pt x="1584" y="2318"/>
                  </a:cubicBezTo>
                  <a:cubicBezTo>
                    <a:pt x="1794" y="1811"/>
                    <a:pt x="2289" y="1481"/>
                    <a:pt x="2837" y="1481"/>
                  </a:cubicBezTo>
                  <a:close/>
                  <a:moveTo>
                    <a:pt x="2837" y="1"/>
                  </a:moveTo>
                  <a:cubicBezTo>
                    <a:pt x="1274" y="1"/>
                    <a:pt x="1" y="1273"/>
                    <a:pt x="1" y="2837"/>
                  </a:cubicBezTo>
                  <a:cubicBezTo>
                    <a:pt x="1" y="4401"/>
                    <a:pt x="1274" y="5673"/>
                    <a:pt x="2837" y="5673"/>
                  </a:cubicBezTo>
                  <a:cubicBezTo>
                    <a:pt x="4401" y="5673"/>
                    <a:pt x="5673" y="4401"/>
                    <a:pt x="5673" y="2837"/>
                  </a:cubicBezTo>
                  <a:cubicBezTo>
                    <a:pt x="5673" y="1273"/>
                    <a:pt x="4401" y="1"/>
                    <a:pt x="2837" y="1"/>
                  </a:cubicBezTo>
                  <a:close/>
                </a:path>
              </a:pathLst>
            </a:custGeom>
            <a:solidFill>
              <a:srgbClr val="80D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4" name="Google Shape;1174;p70"/>
            <p:cNvSpPr/>
            <p:nvPr/>
          </p:nvSpPr>
          <p:spPr>
            <a:xfrm>
              <a:off x="8438909" y="519064"/>
              <a:ext cx="128011" cy="118870"/>
            </a:xfrm>
            <a:custGeom>
              <a:rect b="b" l="l" r="r" t="t"/>
              <a:pathLst>
                <a:path extrusionOk="0" h="4492" w="4652">
                  <a:moveTo>
                    <a:pt x="3751" y="0"/>
                  </a:moveTo>
                  <a:cubicBezTo>
                    <a:pt x="3541" y="0"/>
                    <a:pt x="3332" y="80"/>
                    <a:pt x="3172" y="240"/>
                  </a:cubicBezTo>
                  <a:lnTo>
                    <a:pt x="2653" y="759"/>
                  </a:lnTo>
                  <a:cubicBezTo>
                    <a:pt x="2563" y="850"/>
                    <a:pt x="2444" y="895"/>
                    <a:pt x="2325" y="895"/>
                  </a:cubicBezTo>
                  <a:cubicBezTo>
                    <a:pt x="2206" y="895"/>
                    <a:pt x="2088" y="850"/>
                    <a:pt x="1998" y="759"/>
                  </a:cubicBezTo>
                  <a:lnTo>
                    <a:pt x="1479" y="242"/>
                  </a:lnTo>
                  <a:cubicBezTo>
                    <a:pt x="1319" y="82"/>
                    <a:pt x="1109" y="2"/>
                    <a:pt x="899" y="2"/>
                  </a:cubicBezTo>
                  <a:cubicBezTo>
                    <a:pt x="689" y="2"/>
                    <a:pt x="480" y="82"/>
                    <a:pt x="320" y="242"/>
                  </a:cubicBezTo>
                  <a:cubicBezTo>
                    <a:pt x="0" y="561"/>
                    <a:pt x="0" y="1081"/>
                    <a:pt x="320" y="1401"/>
                  </a:cubicBezTo>
                  <a:lnTo>
                    <a:pt x="838" y="1918"/>
                  </a:lnTo>
                  <a:cubicBezTo>
                    <a:pt x="1019" y="2100"/>
                    <a:pt x="1019" y="2393"/>
                    <a:pt x="838" y="2575"/>
                  </a:cubicBezTo>
                  <a:lnTo>
                    <a:pt x="320" y="3092"/>
                  </a:lnTo>
                  <a:cubicBezTo>
                    <a:pt x="0" y="3412"/>
                    <a:pt x="0" y="3931"/>
                    <a:pt x="320" y="4251"/>
                  </a:cubicBezTo>
                  <a:cubicBezTo>
                    <a:pt x="480" y="4410"/>
                    <a:pt x="689" y="4490"/>
                    <a:pt x="899" y="4490"/>
                  </a:cubicBezTo>
                  <a:cubicBezTo>
                    <a:pt x="1109" y="4490"/>
                    <a:pt x="1319" y="4410"/>
                    <a:pt x="1479" y="4251"/>
                  </a:cubicBezTo>
                  <a:lnTo>
                    <a:pt x="1997" y="3732"/>
                  </a:lnTo>
                  <a:cubicBezTo>
                    <a:pt x="2087" y="3642"/>
                    <a:pt x="2206" y="3597"/>
                    <a:pt x="2325" y="3597"/>
                  </a:cubicBezTo>
                  <a:cubicBezTo>
                    <a:pt x="2444" y="3597"/>
                    <a:pt x="2563" y="3642"/>
                    <a:pt x="2653" y="3732"/>
                  </a:cubicBezTo>
                  <a:lnTo>
                    <a:pt x="3172" y="4251"/>
                  </a:lnTo>
                  <a:cubicBezTo>
                    <a:pt x="3332" y="4411"/>
                    <a:pt x="3541" y="4491"/>
                    <a:pt x="3751" y="4491"/>
                  </a:cubicBezTo>
                  <a:cubicBezTo>
                    <a:pt x="3960" y="4491"/>
                    <a:pt x="4170" y="4411"/>
                    <a:pt x="4330" y="4251"/>
                  </a:cubicBezTo>
                  <a:cubicBezTo>
                    <a:pt x="4650" y="3931"/>
                    <a:pt x="4650" y="3412"/>
                    <a:pt x="4330" y="3092"/>
                  </a:cubicBezTo>
                  <a:lnTo>
                    <a:pt x="3812" y="2574"/>
                  </a:lnTo>
                  <a:cubicBezTo>
                    <a:pt x="3631" y="2392"/>
                    <a:pt x="3631" y="2099"/>
                    <a:pt x="3812" y="1917"/>
                  </a:cubicBezTo>
                  <a:lnTo>
                    <a:pt x="4330" y="1400"/>
                  </a:lnTo>
                  <a:cubicBezTo>
                    <a:pt x="4651" y="1079"/>
                    <a:pt x="4651" y="560"/>
                    <a:pt x="4330" y="240"/>
                  </a:cubicBezTo>
                  <a:cubicBezTo>
                    <a:pt x="4170" y="80"/>
                    <a:pt x="3960" y="0"/>
                    <a:pt x="3751" y="0"/>
                  </a:cubicBezTo>
                  <a:close/>
                </a:path>
              </a:pathLst>
            </a:custGeom>
            <a:solidFill>
              <a:srgbClr val="0087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5" name="Google Shape;1175;p70"/>
            <p:cNvSpPr/>
            <p:nvPr/>
          </p:nvSpPr>
          <p:spPr>
            <a:xfrm>
              <a:off x="7946326" y="275019"/>
              <a:ext cx="144335" cy="144361"/>
            </a:xfrm>
            <a:custGeom>
              <a:rect b="b" l="l" r="r" t="t"/>
              <a:pathLst>
                <a:path extrusionOk="0" h="5674" w="5673">
                  <a:moveTo>
                    <a:pt x="2836" y="1"/>
                  </a:moveTo>
                  <a:cubicBezTo>
                    <a:pt x="2384" y="1"/>
                    <a:pt x="2016" y="369"/>
                    <a:pt x="2017" y="821"/>
                  </a:cubicBezTo>
                  <a:lnTo>
                    <a:pt x="2017" y="1554"/>
                  </a:lnTo>
                  <a:cubicBezTo>
                    <a:pt x="2017" y="1810"/>
                    <a:pt x="1808" y="2018"/>
                    <a:pt x="1553" y="2018"/>
                  </a:cubicBezTo>
                  <a:lnTo>
                    <a:pt x="820" y="2018"/>
                  </a:lnTo>
                  <a:cubicBezTo>
                    <a:pt x="367" y="2018"/>
                    <a:pt x="0" y="2384"/>
                    <a:pt x="0" y="2837"/>
                  </a:cubicBezTo>
                  <a:cubicBezTo>
                    <a:pt x="0" y="3290"/>
                    <a:pt x="367" y="3657"/>
                    <a:pt x="820" y="3657"/>
                  </a:cubicBezTo>
                  <a:lnTo>
                    <a:pt x="1553" y="3657"/>
                  </a:lnTo>
                  <a:cubicBezTo>
                    <a:pt x="1808" y="3657"/>
                    <a:pt x="2017" y="3865"/>
                    <a:pt x="2017" y="4121"/>
                  </a:cubicBezTo>
                  <a:lnTo>
                    <a:pt x="2017" y="4854"/>
                  </a:lnTo>
                  <a:cubicBezTo>
                    <a:pt x="2017" y="5307"/>
                    <a:pt x="2384" y="5673"/>
                    <a:pt x="2836" y="5673"/>
                  </a:cubicBezTo>
                  <a:cubicBezTo>
                    <a:pt x="3289" y="5673"/>
                    <a:pt x="3655" y="5307"/>
                    <a:pt x="3655" y="4854"/>
                  </a:cubicBezTo>
                  <a:lnTo>
                    <a:pt x="3655" y="4121"/>
                  </a:lnTo>
                  <a:cubicBezTo>
                    <a:pt x="3655" y="3865"/>
                    <a:pt x="3863" y="3657"/>
                    <a:pt x="4119" y="3657"/>
                  </a:cubicBezTo>
                  <a:lnTo>
                    <a:pt x="4852" y="3657"/>
                  </a:lnTo>
                  <a:cubicBezTo>
                    <a:pt x="5305" y="3657"/>
                    <a:pt x="5672" y="3290"/>
                    <a:pt x="5672" y="2837"/>
                  </a:cubicBezTo>
                  <a:cubicBezTo>
                    <a:pt x="5672" y="2384"/>
                    <a:pt x="5305" y="2018"/>
                    <a:pt x="4852" y="2018"/>
                  </a:cubicBezTo>
                  <a:lnTo>
                    <a:pt x="4119" y="2018"/>
                  </a:lnTo>
                  <a:cubicBezTo>
                    <a:pt x="3863" y="2018"/>
                    <a:pt x="3655" y="1810"/>
                    <a:pt x="3655" y="1554"/>
                  </a:cubicBezTo>
                  <a:lnTo>
                    <a:pt x="3655" y="821"/>
                  </a:lnTo>
                  <a:cubicBezTo>
                    <a:pt x="3655" y="369"/>
                    <a:pt x="3289" y="1"/>
                    <a:pt x="2836" y="1"/>
                  </a:cubicBezTo>
                  <a:close/>
                </a:path>
              </a:pathLst>
            </a:custGeom>
            <a:solidFill>
              <a:srgbClr val="FF9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76" name="Google Shape;1176;p70"/>
          <p:cNvSpPr txBox="1"/>
          <p:nvPr>
            <p:ph type="title"/>
          </p:nvPr>
        </p:nvSpPr>
        <p:spPr>
          <a:xfrm>
            <a:off x="473224" y="5655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en" sz="2800"/>
              <a:t>Pop Quiz</a:t>
            </a:r>
            <a:br>
              <a:rPr lang="en" sz="2800"/>
            </a:br>
            <a:br>
              <a:rPr lang="en" sz="2800"/>
            </a:br>
            <a:endParaRPr sz="2500"/>
          </a:p>
        </p:txBody>
      </p:sp>
      <p:sp>
        <p:nvSpPr>
          <p:cNvPr id="1177" name="Google Shape;1177;p70"/>
          <p:cNvSpPr/>
          <p:nvPr/>
        </p:nvSpPr>
        <p:spPr>
          <a:xfrm>
            <a:off x="565691" y="1530420"/>
            <a:ext cx="6156121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400" u="none" cap="none" strike="noStrike">
                <a:solidFill>
                  <a:srgbClr val="19191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Q. Which of the following tools is commonly used for Continuous Integration and Continuous Deployment (CI/CD)?</a:t>
            </a:r>
            <a:endParaRPr b="0" i="0" sz="1400" u="none" cap="none" strike="noStrike">
              <a:solidFill>
                <a:srgbClr val="000000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178" name="Google Shape;1178;p70"/>
          <p:cNvSpPr/>
          <p:nvPr/>
        </p:nvSpPr>
        <p:spPr>
          <a:xfrm>
            <a:off x="4081225" y="2122556"/>
            <a:ext cx="488100" cy="3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800" u="none" cap="none" strike="noStrike">
                <a:solidFill>
                  <a:srgbClr val="11318A"/>
                </a:solidFill>
                <a:latin typeface="Montserrat"/>
                <a:ea typeface="Montserrat"/>
                <a:cs typeface="Montserrat"/>
                <a:sym typeface="Montserrat"/>
              </a:rPr>
              <a:t>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9" name="Google Shape;1179;p70"/>
          <p:cNvSpPr/>
          <p:nvPr/>
        </p:nvSpPr>
        <p:spPr>
          <a:xfrm>
            <a:off x="4050292" y="3320441"/>
            <a:ext cx="549864" cy="8002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800" u="none" cap="none" strike="noStrike">
                <a:solidFill>
                  <a:srgbClr val="11318A"/>
                </a:solidFill>
                <a:latin typeface="Montserrat"/>
                <a:ea typeface="Montserrat"/>
                <a:cs typeface="Montserrat"/>
                <a:sym typeface="Montserrat"/>
              </a:rPr>
              <a:t>B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180" name="Google Shape;1180;p70"/>
          <p:cNvGraphicFramePr/>
          <p:nvPr/>
        </p:nvGraphicFramePr>
        <p:xfrm>
          <a:off x="3040144" y="245245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{A52DACBC-06B0-493B-A6C6-9DDAF79C9387}</a:tableStyleId>
              </a:tblPr>
              <a:tblGrid>
                <a:gridCol w="2568550"/>
              </a:tblGrid>
              <a:tr h="5548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cap="none" strike="noStrike">
                          <a:solidFill>
                            <a:schemeClr val="lt1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Jenkins</a:t>
                      </a:r>
                      <a:endParaRPr sz="1400" u="none" cap="none" strike="noStrike">
                        <a:solidFill>
                          <a:schemeClr val="lt1"/>
                        </a:solidFill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181" name="Google Shape;1181;p70"/>
          <p:cNvGraphicFramePr/>
          <p:nvPr/>
        </p:nvGraphicFramePr>
        <p:xfrm>
          <a:off x="3040144" y="368589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{A52DACBC-06B0-493B-A6C6-9DDAF79C9387}</a:tableStyleId>
              </a:tblPr>
              <a:tblGrid>
                <a:gridCol w="2568550"/>
              </a:tblGrid>
              <a:tr h="5548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cap="none" strike="noStrike">
                          <a:solidFill>
                            <a:schemeClr val="lt1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Git</a:t>
                      </a:r>
                      <a:endParaRPr sz="1400" u="none" cap="none" strike="noStrike">
                        <a:solidFill>
                          <a:schemeClr val="lt1"/>
                        </a:solidFill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86" name="Google Shape;1186;p71"/>
          <p:cNvCxnSpPr/>
          <p:nvPr/>
        </p:nvCxnSpPr>
        <p:spPr>
          <a:xfrm>
            <a:off x="565695" y="1156639"/>
            <a:ext cx="1622701" cy="4341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87" name="Google Shape;1187;p71"/>
          <p:cNvSpPr/>
          <p:nvPr/>
        </p:nvSpPr>
        <p:spPr>
          <a:xfrm>
            <a:off x="0" y="4913275"/>
            <a:ext cx="9144000" cy="24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pic>
        <p:nvPicPr>
          <p:cNvPr id="1188" name="Google Shape;1188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24525" y="328672"/>
            <a:ext cx="1187250" cy="34951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89" name="Google Shape;1189;p71"/>
          <p:cNvGrpSpPr/>
          <p:nvPr/>
        </p:nvGrpSpPr>
        <p:grpSpPr>
          <a:xfrm flipH="1">
            <a:off x="565692" y="4376694"/>
            <a:ext cx="1160803" cy="378074"/>
            <a:chOff x="7406117" y="275019"/>
            <a:chExt cx="1160803" cy="378074"/>
          </a:xfrm>
        </p:grpSpPr>
        <p:sp>
          <p:nvSpPr>
            <p:cNvPr id="1190" name="Google Shape;1190;p71"/>
            <p:cNvSpPr/>
            <p:nvPr/>
          </p:nvSpPr>
          <p:spPr>
            <a:xfrm>
              <a:off x="7406117" y="508758"/>
              <a:ext cx="144335" cy="144335"/>
            </a:xfrm>
            <a:custGeom>
              <a:rect b="b" l="l" r="r" t="t"/>
              <a:pathLst>
                <a:path extrusionOk="0" h="5673" w="5673">
                  <a:moveTo>
                    <a:pt x="2837" y="1481"/>
                  </a:moveTo>
                  <a:cubicBezTo>
                    <a:pt x="3585" y="1481"/>
                    <a:pt x="4192" y="2088"/>
                    <a:pt x="4193" y="2837"/>
                  </a:cubicBezTo>
                  <a:cubicBezTo>
                    <a:pt x="4193" y="3386"/>
                    <a:pt x="3862" y="3880"/>
                    <a:pt x="3356" y="4090"/>
                  </a:cubicBezTo>
                  <a:cubicBezTo>
                    <a:pt x="3189" y="4160"/>
                    <a:pt x="3013" y="4193"/>
                    <a:pt x="2838" y="4193"/>
                  </a:cubicBezTo>
                  <a:cubicBezTo>
                    <a:pt x="2485" y="4193"/>
                    <a:pt x="2138" y="4055"/>
                    <a:pt x="1878" y="3796"/>
                  </a:cubicBezTo>
                  <a:cubicBezTo>
                    <a:pt x="1490" y="3408"/>
                    <a:pt x="1373" y="2824"/>
                    <a:pt x="1584" y="2318"/>
                  </a:cubicBezTo>
                  <a:cubicBezTo>
                    <a:pt x="1794" y="1811"/>
                    <a:pt x="2289" y="1481"/>
                    <a:pt x="2837" y="1481"/>
                  </a:cubicBezTo>
                  <a:close/>
                  <a:moveTo>
                    <a:pt x="2837" y="1"/>
                  </a:moveTo>
                  <a:cubicBezTo>
                    <a:pt x="1274" y="1"/>
                    <a:pt x="1" y="1273"/>
                    <a:pt x="1" y="2837"/>
                  </a:cubicBezTo>
                  <a:cubicBezTo>
                    <a:pt x="1" y="4401"/>
                    <a:pt x="1274" y="5673"/>
                    <a:pt x="2837" y="5673"/>
                  </a:cubicBezTo>
                  <a:cubicBezTo>
                    <a:pt x="4401" y="5673"/>
                    <a:pt x="5673" y="4401"/>
                    <a:pt x="5673" y="2837"/>
                  </a:cubicBezTo>
                  <a:cubicBezTo>
                    <a:pt x="5673" y="1273"/>
                    <a:pt x="4401" y="1"/>
                    <a:pt x="2837" y="1"/>
                  </a:cubicBezTo>
                  <a:close/>
                </a:path>
              </a:pathLst>
            </a:custGeom>
            <a:solidFill>
              <a:srgbClr val="80D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1" name="Google Shape;1191;p71"/>
            <p:cNvSpPr/>
            <p:nvPr/>
          </p:nvSpPr>
          <p:spPr>
            <a:xfrm>
              <a:off x="8438909" y="519064"/>
              <a:ext cx="128011" cy="118870"/>
            </a:xfrm>
            <a:custGeom>
              <a:rect b="b" l="l" r="r" t="t"/>
              <a:pathLst>
                <a:path extrusionOk="0" h="4492" w="4652">
                  <a:moveTo>
                    <a:pt x="3751" y="0"/>
                  </a:moveTo>
                  <a:cubicBezTo>
                    <a:pt x="3541" y="0"/>
                    <a:pt x="3332" y="80"/>
                    <a:pt x="3172" y="240"/>
                  </a:cubicBezTo>
                  <a:lnTo>
                    <a:pt x="2653" y="759"/>
                  </a:lnTo>
                  <a:cubicBezTo>
                    <a:pt x="2563" y="850"/>
                    <a:pt x="2444" y="895"/>
                    <a:pt x="2325" y="895"/>
                  </a:cubicBezTo>
                  <a:cubicBezTo>
                    <a:pt x="2206" y="895"/>
                    <a:pt x="2088" y="850"/>
                    <a:pt x="1998" y="759"/>
                  </a:cubicBezTo>
                  <a:lnTo>
                    <a:pt x="1479" y="242"/>
                  </a:lnTo>
                  <a:cubicBezTo>
                    <a:pt x="1319" y="82"/>
                    <a:pt x="1109" y="2"/>
                    <a:pt x="899" y="2"/>
                  </a:cubicBezTo>
                  <a:cubicBezTo>
                    <a:pt x="689" y="2"/>
                    <a:pt x="480" y="82"/>
                    <a:pt x="320" y="242"/>
                  </a:cubicBezTo>
                  <a:cubicBezTo>
                    <a:pt x="0" y="561"/>
                    <a:pt x="0" y="1081"/>
                    <a:pt x="320" y="1401"/>
                  </a:cubicBezTo>
                  <a:lnTo>
                    <a:pt x="838" y="1918"/>
                  </a:lnTo>
                  <a:cubicBezTo>
                    <a:pt x="1019" y="2100"/>
                    <a:pt x="1019" y="2393"/>
                    <a:pt x="838" y="2575"/>
                  </a:cubicBezTo>
                  <a:lnTo>
                    <a:pt x="320" y="3092"/>
                  </a:lnTo>
                  <a:cubicBezTo>
                    <a:pt x="0" y="3412"/>
                    <a:pt x="0" y="3931"/>
                    <a:pt x="320" y="4251"/>
                  </a:cubicBezTo>
                  <a:cubicBezTo>
                    <a:pt x="480" y="4410"/>
                    <a:pt x="689" y="4490"/>
                    <a:pt x="899" y="4490"/>
                  </a:cubicBezTo>
                  <a:cubicBezTo>
                    <a:pt x="1109" y="4490"/>
                    <a:pt x="1319" y="4410"/>
                    <a:pt x="1479" y="4251"/>
                  </a:cubicBezTo>
                  <a:lnTo>
                    <a:pt x="1997" y="3732"/>
                  </a:lnTo>
                  <a:cubicBezTo>
                    <a:pt x="2087" y="3642"/>
                    <a:pt x="2206" y="3597"/>
                    <a:pt x="2325" y="3597"/>
                  </a:cubicBezTo>
                  <a:cubicBezTo>
                    <a:pt x="2444" y="3597"/>
                    <a:pt x="2563" y="3642"/>
                    <a:pt x="2653" y="3732"/>
                  </a:cubicBezTo>
                  <a:lnTo>
                    <a:pt x="3172" y="4251"/>
                  </a:lnTo>
                  <a:cubicBezTo>
                    <a:pt x="3332" y="4411"/>
                    <a:pt x="3541" y="4491"/>
                    <a:pt x="3751" y="4491"/>
                  </a:cubicBezTo>
                  <a:cubicBezTo>
                    <a:pt x="3960" y="4491"/>
                    <a:pt x="4170" y="4411"/>
                    <a:pt x="4330" y="4251"/>
                  </a:cubicBezTo>
                  <a:cubicBezTo>
                    <a:pt x="4650" y="3931"/>
                    <a:pt x="4650" y="3412"/>
                    <a:pt x="4330" y="3092"/>
                  </a:cubicBezTo>
                  <a:lnTo>
                    <a:pt x="3812" y="2574"/>
                  </a:lnTo>
                  <a:cubicBezTo>
                    <a:pt x="3631" y="2392"/>
                    <a:pt x="3631" y="2099"/>
                    <a:pt x="3812" y="1917"/>
                  </a:cubicBezTo>
                  <a:lnTo>
                    <a:pt x="4330" y="1400"/>
                  </a:lnTo>
                  <a:cubicBezTo>
                    <a:pt x="4651" y="1079"/>
                    <a:pt x="4651" y="560"/>
                    <a:pt x="4330" y="240"/>
                  </a:cubicBezTo>
                  <a:cubicBezTo>
                    <a:pt x="4170" y="80"/>
                    <a:pt x="3960" y="0"/>
                    <a:pt x="3751" y="0"/>
                  </a:cubicBezTo>
                  <a:close/>
                </a:path>
              </a:pathLst>
            </a:custGeom>
            <a:solidFill>
              <a:srgbClr val="0087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2" name="Google Shape;1192;p71"/>
            <p:cNvSpPr/>
            <p:nvPr/>
          </p:nvSpPr>
          <p:spPr>
            <a:xfrm>
              <a:off x="7946326" y="275019"/>
              <a:ext cx="144335" cy="144361"/>
            </a:xfrm>
            <a:custGeom>
              <a:rect b="b" l="l" r="r" t="t"/>
              <a:pathLst>
                <a:path extrusionOk="0" h="5674" w="5673">
                  <a:moveTo>
                    <a:pt x="2836" y="1"/>
                  </a:moveTo>
                  <a:cubicBezTo>
                    <a:pt x="2384" y="1"/>
                    <a:pt x="2016" y="369"/>
                    <a:pt x="2017" y="821"/>
                  </a:cubicBezTo>
                  <a:lnTo>
                    <a:pt x="2017" y="1554"/>
                  </a:lnTo>
                  <a:cubicBezTo>
                    <a:pt x="2017" y="1810"/>
                    <a:pt x="1808" y="2018"/>
                    <a:pt x="1553" y="2018"/>
                  </a:cubicBezTo>
                  <a:lnTo>
                    <a:pt x="820" y="2018"/>
                  </a:lnTo>
                  <a:cubicBezTo>
                    <a:pt x="367" y="2018"/>
                    <a:pt x="0" y="2384"/>
                    <a:pt x="0" y="2837"/>
                  </a:cubicBezTo>
                  <a:cubicBezTo>
                    <a:pt x="0" y="3290"/>
                    <a:pt x="367" y="3657"/>
                    <a:pt x="820" y="3657"/>
                  </a:cubicBezTo>
                  <a:lnTo>
                    <a:pt x="1553" y="3657"/>
                  </a:lnTo>
                  <a:cubicBezTo>
                    <a:pt x="1808" y="3657"/>
                    <a:pt x="2017" y="3865"/>
                    <a:pt x="2017" y="4121"/>
                  </a:cubicBezTo>
                  <a:lnTo>
                    <a:pt x="2017" y="4854"/>
                  </a:lnTo>
                  <a:cubicBezTo>
                    <a:pt x="2017" y="5307"/>
                    <a:pt x="2384" y="5673"/>
                    <a:pt x="2836" y="5673"/>
                  </a:cubicBezTo>
                  <a:cubicBezTo>
                    <a:pt x="3289" y="5673"/>
                    <a:pt x="3655" y="5307"/>
                    <a:pt x="3655" y="4854"/>
                  </a:cubicBezTo>
                  <a:lnTo>
                    <a:pt x="3655" y="4121"/>
                  </a:lnTo>
                  <a:cubicBezTo>
                    <a:pt x="3655" y="3865"/>
                    <a:pt x="3863" y="3657"/>
                    <a:pt x="4119" y="3657"/>
                  </a:cubicBezTo>
                  <a:lnTo>
                    <a:pt x="4852" y="3657"/>
                  </a:lnTo>
                  <a:cubicBezTo>
                    <a:pt x="5305" y="3657"/>
                    <a:pt x="5672" y="3290"/>
                    <a:pt x="5672" y="2837"/>
                  </a:cubicBezTo>
                  <a:cubicBezTo>
                    <a:pt x="5672" y="2384"/>
                    <a:pt x="5305" y="2018"/>
                    <a:pt x="4852" y="2018"/>
                  </a:cubicBezTo>
                  <a:lnTo>
                    <a:pt x="4119" y="2018"/>
                  </a:lnTo>
                  <a:cubicBezTo>
                    <a:pt x="3863" y="2018"/>
                    <a:pt x="3655" y="1810"/>
                    <a:pt x="3655" y="1554"/>
                  </a:cubicBezTo>
                  <a:lnTo>
                    <a:pt x="3655" y="821"/>
                  </a:lnTo>
                  <a:cubicBezTo>
                    <a:pt x="3655" y="369"/>
                    <a:pt x="3289" y="1"/>
                    <a:pt x="2836" y="1"/>
                  </a:cubicBezTo>
                  <a:close/>
                </a:path>
              </a:pathLst>
            </a:custGeom>
            <a:solidFill>
              <a:srgbClr val="FF9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93" name="Google Shape;1193;p71"/>
          <p:cNvSpPr txBox="1"/>
          <p:nvPr>
            <p:ph type="title"/>
          </p:nvPr>
        </p:nvSpPr>
        <p:spPr>
          <a:xfrm>
            <a:off x="473224" y="5655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en" sz="2800"/>
              <a:t>Pop Quiz</a:t>
            </a:r>
            <a:br>
              <a:rPr lang="en" sz="2800"/>
            </a:br>
            <a:br>
              <a:rPr lang="en" sz="2800"/>
            </a:br>
            <a:endParaRPr sz="2500"/>
          </a:p>
        </p:txBody>
      </p:sp>
      <p:sp>
        <p:nvSpPr>
          <p:cNvPr id="1194" name="Google Shape;1194;p71"/>
          <p:cNvSpPr/>
          <p:nvPr/>
        </p:nvSpPr>
        <p:spPr>
          <a:xfrm>
            <a:off x="565691" y="1530420"/>
            <a:ext cx="6156121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400" u="none" cap="none" strike="noStrike">
                <a:solidFill>
                  <a:srgbClr val="19191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Q. Which of the following tools is commonly used for Continuous Integration and Continuous Deployment (CI/CD)?</a:t>
            </a:r>
            <a:endParaRPr b="0" i="0" sz="1400" u="none" cap="none" strike="noStrike">
              <a:solidFill>
                <a:srgbClr val="000000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195" name="Google Shape;1195;p71"/>
          <p:cNvSpPr/>
          <p:nvPr/>
        </p:nvSpPr>
        <p:spPr>
          <a:xfrm>
            <a:off x="4081213" y="2122560"/>
            <a:ext cx="488022" cy="8002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800" u="none" cap="none" strike="noStrike">
                <a:solidFill>
                  <a:srgbClr val="11318A"/>
                </a:solidFill>
                <a:latin typeface="Montserrat"/>
                <a:ea typeface="Montserrat"/>
                <a:cs typeface="Montserrat"/>
                <a:sym typeface="Montserrat"/>
              </a:rPr>
              <a:t>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6" name="Google Shape;1196;p71"/>
          <p:cNvSpPr/>
          <p:nvPr/>
        </p:nvSpPr>
        <p:spPr>
          <a:xfrm>
            <a:off x="4050292" y="3320441"/>
            <a:ext cx="549864" cy="8002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800" u="none" cap="none" strike="noStrike">
                <a:solidFill>
                  <a:srgbClr val="11318A"/>
                </a:solidFill>
                <a:latin typeface="Montserrat"/>
                <a:ea typeface="Montserrat"/>
                <a:cs typeface="Montserrat"/>
                <a:sym typeface="Montserrat"/>
              </a:rPr>
              <a:t>B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197" name="Google Shape;1197;p71"/>
          <p:cNvGraphicFramePr/>
          <p:nvPr/>
        </p:nvGraphicFramePr>
        <p:xfrm>
          <a:off x="3040145" y="258291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{A52DACBC-06B0-493B-A6C6-9DDAF79C9387}</a:tableStyleId>
              </a:tblPr>
              <a:tblGrid>
                <a:gridCol w="2568550"/>
              </a:tblGrid>
              <a:tr h="5548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cap="none" strike="noStrike">
                          <a:solidFill>
                            <a:schemeClr val="lt1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Jenkins</a:t>
                      </a:r>
                      <a:endParaRPr sz="1400" u="none" cap="none" strike="noStrike">
                        <a:solidFill>
                          <a:schemeClr val="lt1"/>
                        </a:solidFill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2D05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198" name="Google Shape;1198;p71"/>
          <p:cNvGraphicFramePr/>
          <p:nvPr/>
        </p:nvGraphicFramePr>
        <p:xfrm>
          <a:off x="3040144" y="368589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{A52DACBC-06B0-493B-A6C6-9DDAF79C9387}</a:tableStyleId>
              </a:tblPr>
              <a:tblGrid>
                <a:gridCol w="2568550"/>
              </a:tblGrid>
              <a:tr h="5548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cap="none" strike="noStrike">
                          <a:solidFill>
                            <a:schemeClr val="lt1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Git</a:t>
                      </a:r>
                      <a:endParaRPr sz="1400" u="none" cap="none" strike="noStrike">
                        <a:solidFill>
                          <a:schemeClr val="lt1"/>
                        </a:solidFill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Automotive Industry Marketing Plan by Slidesgo">
  <a:themeElements>
    <a:clrScheme name="Simple Light">
      <a:dk1>
        <a:srgbClr val="1C1A1B"/>
      </a:dk1>
      <a:lt1>
        <a:srgbClr val="F2F2F2"/>
      </a:lt1>
      <a:dk2>
        <a:srgbClr val="FFFFFF"/>
      </a:dk2>
      <a:lt2>
        <a:srgbClr val="E3E3E3"/>
      </a:lt2>
      <a:accent1>
        <a:srgbClr val="BCCBCF"/>
      </a:accent1>
      <a:accent2>
        <a:srgbClr val="527394"/>
      </a:accent2>
      <a:accent3>
        <a:srgbClr val="FD984E"/>
      </a:accent3>
      <a:accent4>
        <a:srgbClr val="FF465C"/>
      </a:accent4>
      <a:accent5>
        <a:srgbClr val="FFFFFF"/>
      </a:accent5>
      <a:accent6>
        <a:srgbClr val="FFFFFF"/>
      </a:accent6>
      <a:hlink>
        <a:srgbClr val="1C1A1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Financial Consulting Toolkit by Slidesgo">
  <a:themeElements>
    <a:clrScheme name="Simple Light">
      <a:dk1>
        <a:srgbClr val="11318A"/>
      </a:dk1>
      <a:lt1>
        <a:srgbClr val="FFFFFF"/>
      </a:lt1>
      <a:dk2>
        <a:srgbClr val="0087F8"/>
      </a:dk2>
      <a:lt2>
        <a:srgbClr val="80DAFB"/>
      </a:lt2>
      <a:accent1>
        <a:srgbClr val="C3EDFD"/>
      </a:accent1>
      <a:accent2>
        <a:srgbClr val="BC4C6B"/>
      </a:accent2>
      <a:accent3>
        <a:srgbClr val="FF9FB7"/>
      </a:accent3>
      <a:accent4>
        <a:srgbClr val="E57791"/>
      </a:accent4>
      <a:accent5>
        <a:srgbClr val="FFFFFF"/>
      </a:accent5>
      <a:accent6>
        <a:srgbClr val="FFFFFF"/>
      </a:accent6>
      <a:hlink>
        <a:srgbClr val="11318A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Niranjan Pandey</dc:creator>
</cp:coreProperties>
</file>